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 id="2147483686" r:id="rId3"/>
  </p:sldMasterIdLst>
  <p:notesMasterIdLst>
    <p:notesMasterId r:id="rId138"/>
  </p:notesMasterIdLst>
  <p:sldIdLst>
    <p:sldId id="1069" r:id="rId4"/>
    <p:sldId id="3034" r:id="rId5"/>
    <p:sldId id="2986" r:id="rId6"/>
    <p:sldId id="893" r:id="rId7"/>
    <p:sldId id="899" r:id="rId8"/>
    <p:sldId id="487" r:id="rId9"/>
    <p:sldId id="301" r:id="rId10"/>
    <p:sldId id="469" r:id="rId11"/>
    <p:sldId id="261" r:id="rId12"/>
    <p:sldId id="3038" r:id="rId13"/>
    <p:sldId id="258" r:id="rId14"/>
    <p:sldId id="339" r:id="rId15"/>
    <p:sldId id="904" r:id="rId16"/>
    <p:sldId id="894" r:id="rId17"/>
    <p:sldId id="906" r:id="rId18"/>
    <p:sldId id="905" r:id="rId19"/>
    <p:sldId id="267" r:id="rId20"/>
    <p:sldId id="259" r:id="rId21"/>
    <p:sldId id="476" r:id="rId22"/>
    <p:sldId id="912" r:id="rId23"/>
    <p:sldId id="913" r:id="rId24"/>
    <p:sldId id="914" r:id="rId25"/>
    <p:sldId id="356" r:id="rId26"/>
    <p:sldId id="380" r:id="rId27"/>
    <p:sldId id="378" r:id="rId28"/>
    <p:sldId id="278" r:id="rId29"/>
    <p:sldId id="419" r:id="rId30"/>
    <p:sldId id="423" r:id="rId31"/>
    <p:sldId id="479" r:id="rId32"/>
    <p:sldId id="915" r:id="rId33"/>
    <p:sldId id="305" r:id="rId34"/>
    <p:sldId id="475" r:id="rId35"/>
    <p:sldId id="909" r:id="rId36"/>
    <p:sldId id="917" r:id="rId37"/>
    <p:sldId id="286" r:id="rId38"/>
    <p:sldId id="897" r:id="rId39"/>
    <p:sldId id="293" r:id="rId40"/>
    <p:sldId id="264" r:id="rId41"/>
    <p:sldId id="925" r:id="rId42"/>
    <p:sldId id="349" r:id="rId43"/>
    <p:sldId id="901" r:id="rId44"/>
    <p:sldId id="470" r:id="rId45"/>
    <p:sldId id="908" r:id="rId46"/>
    <p:sldId id="411" r:id="rId47"/>
    <p:sldId id="316" r:id="rId48"/>
    <p:sldId id="317" r:id="rId49"/>
    <p:sldId id="3017" r:id="rId50"/>
    <p:sldId id="921" r:id="rId51"/>
    <p:sldId id="277" r:id="rId52"/>
    <p:sldId id="478" r:id="rId53"/>
    <p:sldId id="895" r:id="rId54"/>
    <p:sldId id="263" r:id="rId55"/>
    <p:sldId id="932" r:id="rId56"/>
    <p:sldId id="937" r:id="rId57"/>
    <p:sldId id="935" r:id="rId58"/>
    <p:sldId id="933" r:id="rId59"/>
    <p:sldId id="934" r:id="rId60"/>
    <p:sldId id="260" r:id="rId61"/>
    <p:sldId id="938" r:id="rId62"/>
    <p:sldId id="474" r:id="rId63"/>
    <p:sldId id="923" r:id="rId64"/>
    <p:sldId id="486" r:id="rId65"/>
    <p:sldId id="473" r:id="rId66"/>
    <p:sldId id="940" r:id="rId67"/>
    <p:sldId id="393" r:id="rId68"/>
    <p:sldId id="288" r:id="rId69"/>
    <p:sldId id="296" r:id="rId70"/>
    <p:sldId id="289" r:id="rId71"/>
    <p:sldId id="365" r:id="rId72"/>
    <p:sldId id="943" r:id="rId73"/>
    <p:sldId id="410" r:id="rId74"/>
    <p:sldId id="290" r:id="rId75"/>
    <p:sldId id="270" r:id="rId76"/>
    <p:sldId id="456" r:id="rId77"/>
    <p:sldId id="455" r:id="rId78"/>
    <p:sldId id="472" r:id="rId79"/>
    <p:sldId id="1067" r:id="rId80"/>
    <p:sldId id="291" r:id="rId81"/>
    <p:sldId id="483" r:id="rId82"/>
    <p:sldId id="457" r:id="rId83"/>
    <p:sldId id="3035" r:id="rId84"/>
    <p:sldId id="3036" r:id="rId85"/>
    <p:sldId id="318" r:id="rId86"/>
    <p:sldId id="3037" r:id="rId87"/>
    <p:sldId id="481" r:id="rId88"/>
    <p:sldId id="321" r:id="rId89"/>
    <p:sldId id="927" r:id="rId90"/>
    <p:sldId id="3040" r:id="rId91"/>
    <p:sldId id="276" r:id="rId92"/>
    <p:sldId id="480" r:id="rId93"/>
    <p:sldId id="262" r:id="rId94"/>
    <p:sldId id="345" r:id="rId95"/>
    <p:sldId id="942" r:id="rId96"/>
    <p:sldId id="347" r:id="rId97"/>
    <p:sldId id="484" r:id="rId98"/>
    <p:sldId id="931" r:id="rId99"/>
    <p:sldId id="930" r:id="rId100"/>
    <p:sldId id="346" r:id="rId101"/>
    <p:sldId id="406" r:id="rId102"/>
    <p:sldId id="307" r:id="rId103"/>
    <p:sldId id="445" r:id="rId104"/>
    <p:sldId id="918" r:id="rId105"/>
    <p:sldId id="919" r:id="rId106"/>
    <p:sldId id="929" r:id="rId107"/>
    <p:sldId id="926" r:id="rId108"/>
    <p:sldId id="928" r:id="rId109"/>
    <p:sldId id="348" r:id="rId110"/>
    <p:sldId id="924" r:id="rId111"/>
    <p:sldId id="477" r:id="rId112"/>
    <p:sldId id="482" r:id="rId113"/>
    <p:sldId id="903" r:id="rId114"/>
    <p:sldId id="902" r:id="rId115"/>
    <p:sldId id="303" r:id="rId116"/>
    <p:sldId id="920" r:id="rId117"/>
    <p:sldId id="911" r:id="rId118"/>
    <p:sldId id="922" r:id="rId119"/>
    <p:sldId id="916" r:id="rId120"/>
    <p:sldId id="944" r:id="rId121"/>
    <p:sldId id="941" r:id="rId122"/>
    <p:sldId id="3039" r:id="rId123"/>
    <p:sldId id="279" r:id="rId124"/>
    <p:sldId id="266" r:id="rId125"/>
    <p:sldId id="376" r:id="rId126"/>
    <p:sldId id="377" r:id="rId127"/>
    <p:sldId id="280" r:id="rId128"/>
    <p:sldId id="281" r:id="rId129"/>
    <p:sldId id="282" r:id="rId130"/>
    <p:sldId id="283" r:id="rId131"/>
    <p:sldId id="284" r:id="rId132"/>
    <p:sldId id="471" r:id="rId133"/>
    <p:sldId id="300" r:id="rId134"/>
    <p:sldId id="891" r:id="rId135"/>
    <p:sldId id="427" r:id="rId136"/>
    <p:sldId id="437" r:id="rId1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lvl9pPr>
  </p:defaultTextStyle>
  <p:extLst>
    <p:ext uri="{521415D9-36F7-43E2-AB2F-B90AF26B5E84}">
      <p14:sectionLst xmlns:p14="http://schemas.microsoft.com/office/powerpoint/2010/main">
        <p14:section name="Default Section" id="{4A69C713-4AE2-9E42-9228-8D26C9B7FF3B}">
          <p14:sldIdLst>
            <p14:sldId id="1069"/>
            <p14:sldId id="3034"/>
          </p14:sldIdLst>
        </p14:section>
        <p14:section name="Setting Context" id="{9ECCC19B-3F70-BC49-93EE-B47D76ACD6EF}">
          <p14:sldIdLst>
            <p14:sldId id="2986"/>
            <p14:sldId id="893"/>
            <p14:sldId id="899"/>
            <p14:sldId id="487"/>
            <p14:sldId id="301"/>
            <p14:sldId id="469"/>
            <p14:sldId id="261"/>
            <p14:sldId id="3038"/>
            <p14:sldId id="258"/>
            <p14:sldId id="339"/>
            <p14:sldId id="904"/>
            <p14:sldId id="894"/>
            <p14:sldId id="906"/>
            <p14:sldId id="905"/>
            <p14:sldId id="267"/>
            <p14:sldId id="259"/>
            <p14:sldId id="476"/>
          </p14:sldIdLst>
        </p14:section>
        <p14:section name="The Goal of a City is to attain Collective Happiness" id="{E074EE40-92E1-E54A-A519-3D3E5CFD0F3E}">
          <p14:sldIdLst>
            <p14:sldId id="912"/>
            <p14:sldId id="913"/>
            <p14:sldId id="914"/>
            <p14:sldId id="356"/>
            <p14:sldId id="380"/>
            <p14:sldId id="378"/>
            <p14:sldId id="278"/>
            <p14:sldId id="419"/>
            <p14:sldId id="423"/>
            <p14:sldId id="479"/>
            <p14:sldId id="915"/>
            <p14:sldId id="305"/>
          </p14:sldIdLst>
        </p14:section>
        <p14:section name="Technical Criteria for Cities being smart" id="{A4C1E682-A8CC-1F4B-B89F-2913DA67C368}">
          <p14:sldIdLst>
            <p14:sldId id="475"/>
            <p14:sldId id="909"/>
            <p14:sldId id="917"/>
            <p14:sldId id="286"/>
            <p14:sldId id="897"/>
            <p14:sldId id="293"/>
            <p14:sldId id="264"/>
            <p14:sldId id="925"/>
            <p14:sldId id="349"/>
            <p14:sldId id="901"/>
            <p14:sldId id="470"/>
            <p14:sldId id="908"/>
            <p14:sldId id="411"/>
            <p14:sldId id="316"/>
            <p14:sldId id="317"/>
          </p14:sldIdLst>
        </p14:section>
        <p14:section name="Outputs: All Resources are functions" id="{04463C56-28F3-B74D-A540-D85272E1C80A}">
          <p14:sldIdLst>
            <p14:sldId id="3017"/>
            <p14:sldId id="921"/>
            <p14:sldId id="277"/>
            <p14:sldId id="478"/>
          </p14:sldIdLst>
        </p14:section>
        <p14:section name="Operational Process: CICD/DevOps as a Framework for CC" id="{EB28CE65-5288-0543-BE03-BC5A17D06D40}">
          <p14:sldIdLst>
            <p14:sldId id="895"/>
            <p14:sldId id="263"/>
            <p14:sldId id="932"/>
            <p14:sldId id="937"/>
            <p14:sldId id="935"/>
            <p14:sldId id="933"/>
            <p14:sldId id="934"/>
            <p14:sldId id="260"/>
            <p14:sldId id="938"/>
            <p14:sldId id="474"/>
            <p14:sldId id="923"/>
          </p14:sldIdLst>
        </p14:section>
        <p14:section name="Stakeholder Inputs" id="{789653E7-173D-9A4F-AB14-8399BCE4FDEE}">
          <p14:sldIdLst>
            <p14:sldId id="486"/>
            <p14:sldId id="473"/>
            <p14:sldId id="940"/>
            <p14:sldId id="393"/>
            <p14:sldId id="288"/>
            <p14:sldId id="296"/>
            <p14:sldId id="289"/>
            <p14:sldId id="365"/>
            <p14:sldId id="943"/>
            <p14:sldId id="410"/>
            <p14:sldId id="290"/>
            <p14:sldId id="270"/>
            <p14:sldId id="456"/>
            <p14:sldId id="455"/>
            <p14:sldId id="472"/>
            <p14:sldId id="1067"/>
            <p14:sldId id="291"/>
            <p14:sldId id="483"/>
            <p14:sldId id="457"/>
            <p14:sldId id="3035"/>
            <p14:sldId id="3036"/>
            <p14:sldId id="318"/>
            <p14:sldId id="3037"/>
            <p14:sldId id="481"/>
            <p14:sldId id="321"/>
            <p14:sldId id="927"/>
            <p14:sldId id="3040"/>
            <p14:sldId id="276"/>
            <p14:sldId id="480"/>
            <p14:sldId id="262"/>
          </p14:sldIdLst>
        </p14:section>
        <p14:section name="Boundary Conditions: Beauty in the eyes of the beholder. Who's your city? How's your data shared and processed" id="{B99F8F6D-770B-D549-9134-A824416A66E8}">
          <p14:sldIdLst>
            <p14:sldId id="345"/>
            <p14:sldId id="942"/>
            <p14:sldId id="347"/>
            <p14:sldId id="484"/>
            <p14:sldId id="931"/>
            <p14:sldId id="930"/>
            <p14:sldId id="346"/>
            <p14:sldId id="406"/>
            <p14:sldId id="307"/>
            <p14:sldId id="445"/>
            <p14:sldId id="918"/>
            <p14:sldId id="919"/>
            <p14:sldId id="929"/>
            <p14:sldId id="926"/>
            <p14:sldId id="928"/>
            <p14:sldId id="348"/>
            <p14:sldId id="924"/>
            <p14:sldId id="477"/>
            <p14:sldId id="482"/>
            <p14:sldId id="903"/>
            <p14:sldId id="902"/>
            <p14:sldId id="303"/>
            <p14:sldId id="920"/>
            <p14:sldId id="911"/>
            <p14:sldId id="922"/>
            <p14:sldId id="916"/>
            <p14:sldId id="944"/>
            <p14:sldId id="941"/>
          </p14:sldIdLst>
        </p14:section>
        <p14:section name="Backup Slides" id="{B38241A5-EDBE-3143-AD67-67A09C90879B}">
          <p14:sldIdLst>
            <p14:sldId id="3039"/>
            <p14:sldId id="279"/>
            <p14:sldId id="266"/>
            <p14:sldId id="376"/>
            <p14:sldId id="377"/>
            <p14:sldId id="280"/>
            <p14:sldId id="281"/>
            <p14:sldId id="282"/>
            <p14:sldId id="283"/>
            <p14:sldId id="284"/>
            <p14:sldId id="471"/>
            <p14:sldId id="300"/>
            <p14:sldId id="891"/>
            <p14:sldId id="427"/>
            <p14:sldId id="4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6137"/>
    <a:srgbClr val="FFFFFF"/>
    <a:srgbClr val="3D3E3D"/>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aj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DDFFF7"/>
          </a:solidFill>
        </a:fill>
      </a:tcStyle>
    </a:wholeTbl>
    <a:band2H>
      <a:tcTxStyle/>
      <a:tcStyle>
        <a:tcBdr/>
        <a:fill>
          <a:solidFill>
            <a:srgbClr val="EFFFFB"/>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1"/>
          </a:solidFill>
        </a:fill>
      </a:tcStyle>
    </a:firstRow>
  </a:tblStyle>
  <a:tblStyle styleId="{EEE7283C-3CF3-47DC-8721-378D4A62B228}"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BCED6"/>
          </a:solidFill>
        </a:fill>
      </a:tcStyle>
    </a:wholeTbl>
    <a:band2H>
      <a:tcTxStyle/>
      <a:tcStyle>
        <a:tcBdr/>
        <a:fill>
          <a:solidFill>
            <a:srgbClr val="E7E8E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3"/>
          </a:solidFill>
        </a:fill>
      </a:tcStyle>
    </a:firstRow>
  </a:tblStyle>
  <a:tblStyle styleId="{CF821DB8-F4EB-4A41-A1BA-3FCAFE7338EE}"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CACBD1"/>
          </a:solidFill>
        </a:fill>
      </a:tcStyle>
    </a:wholeTbl>
    <a:band2H>
      <a:tcTxStyle/>
      <a:tcStyle>
        <a:tcBdr/>
        <a:fill>
          <a:solidFill>
            <a:srgbClr val="E6E7E9"/>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chemeClr val="accent6"/>
          </a:solidFill>
        </a:fill>
      </a:tcStyle>
    </a:firstRow>
  </a:tblStyle>
  <a:tblStyle styleId="{33BA23B1-9221-436E-865A-0063620EA4FD}" styleName="">
    <a:tblBg/>
    <a:wholeTbl>
      <a:tcTxStyle b="off" i="off">
        <a:fontRef idx="major">
          <a:srgbClr val="AAFFEE"/>
        </a:fontRef>
        <a:srgbClr val="AAFFE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1FFFC"/>
          </a:solidFill>
        </a:fill>
      </a:tcStyle>
    </a:wholeTbl>
    <a:band2H>
      <a:tcTxStyle/>
      <a:tcStyle>
        <a:tcBdr/>
        <a:fill>
          <a:solidFill>
            <a:srgbClr val="05214A"/>
          </a:solidFill>
        </a:fill>
      </a:tcStyle>
    </a:band2H>
    <a:firstCol>
      <a:tcTxStyle b="on" i="off">
        <a:fontRef idx="major">
          <a:srgbClr val="05214A"/>
        </a:fontRef>
        <a:srgbClr val="05214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AAFFEE"/>
        </a:fontRef>
        <a:srgbClr val="AAFFEE"/>
      </a:tcTxStyle>
      <a:tcStyle>
        <a:tcBdr>
          <a:left>
            <a:ln w="12700" cap="flat">
              <a:noFill/>
              <a:miter lim="400000"/>
            </a:ln>
          </a:left>
          <a:right>
            <a:ln w="12700" cap="flat">
              <a:noFill/>
              <a:miter lim="400000"/>
            </a:ln>
          </a:right>
          <a:top>
            <a:ln w="508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rgbClr val="05214A"/>
          </a:solidFill>
        </a:fill>
      </a:tcStyle>
    </a:lastRow>
    <a:firstRow>
      <a:tcTxStyle b="on" i="off">
        <a:fontRef idx="major">
          <a:srgbClr val="05214A"/>
        </a:fontRef>
        <a:srgbClr val="05214A"/>
      </a:tcTxStyle>
      <a:tcStyle>
        <a:tcBdr>
          <a:left>
            <a:ln w="12700" cap="flat">
              <a:noFill/>
              <a:miter lim="400000"/>
            </a:ln>
          </a:left>
          <a:right>
            <a:ln w="12700" cap="flat">
              <a:noFill/>
              <a:miter lim="400000"/>
            </a:ln>
          </a:right>
          <a:top>
            <a:ln w="25400" cap="flat">
              <a:solidFill>
                <a:srgbClr val="AAFFEE"/>
              </a:solidFill>
              <a:prstDash val="solid"/>
              <a:round/>
            </a:ln>
          </a:top>
          <a:bottom>
            <a:ln w="25400" cap="flat">
              <a:solidFill>
                <a:srgbClr val="AAFFE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AAFFEE"/>
        </a:fontRef>
        <a:srgbClr val="AAFFEE"/>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E2FFF8"/>
          </a:solidFill>
        </a:fill>
      </a:tcStyle>
    </a:wholeTbl>
    <a:band2H>
      <a:tcTxStyle/>
      <a:tcStyle>
        <a:tcBdr/>
        <a:fill>
          <a:solidFill>
            <a:srgbClr val="F1FFFC"/>
          </a:solidFill>
        </a:fill>
      </a:tcStyle>
    </a:band2H>
    <a:firstCol>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Col>
    <a:la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38100" cap="flat">
              <a:solidFill>
                <a:srgbClr val="05214A"/>
              </a:solidFill>
              <a:prstDash val="solid"/>
              <a:round/>
            </a:ln>
          </a:top>
          <a:bottom>
            <a:ln w="127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lastRow>
    <a:firstRow>
      <a:tcTxStyle b="on" i="off">
        <a:fontRef idx="major">
          <a:srgbClr val="05214A"/>
        </a:fontRef>
        <a:srgbClr val="05214A"/>
      </a:tcTxStyle>
      <a:tcStyle>
        <a:tcBdr>
          <a:left>
            <a:ln w="12700" cap="flat">
              <a:solidFill>
                <a:srgbClr val="05214A"/>
              </a:solidFill>
              <a:prstDash val="solid"/>
              <a:round/>
            </a:ln>
          </a:left>
          <a:right>
            <a:ln w="12700" cap="flat">
              <a:solidFill>
                <a:srgbClr val="05214A"/>
              </a:solidFill>
              <a:prstDash val="solid"/>
              <a:round/>
            </a:ln>
          </a:right>
          <a:top>
            <a:ln w="12700" cap="flat">
              <a:solidFill>
                <a:srgbClr val="05214A"/>
              </a:solidFill>
              <a:prstDash val="solid"/>
              <a:round/>
            </a:ln>
          </a:top>
          <a:bottom>
            <a:ln w="38100" cap="flat">
              <a:solidFill>
                <a:srgbClr val="05214A"/>
              </a:solidFill>
              <a:prstDash val="solid"/>
              <a:round/>
            </a:ln>
          </a:bottom>
          <a:insideH>
            <a:ln w="12700" cap="flat">
              <a:solidFill>
                <a:srgbClr val="05214A"/>
              </a:solidFill>
              <a:prstDash val="solid"/>
              <a:round/>
            </a:ln>
          </a:insideH>
          <a:insideV>
            <a:ln w="12700" cap="flat">
              <a:solidFill>
                <a:srgbClr val="05214A"/>
              </a:solidFill>
              <a:prstDash val="solid"/>
              <a:round/>
            </a:ln>
          </a:insideV>
        </a:tcBdr>
        <a:fill>
          <a:solidFill>
            <a:srgbClr val="AAFFEE"/>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9"/>
    <p:restoredTop sz="84707"/>
  </p:normalViewPr>
  <p:slideViewPr>
    <p:cSldViewPr snapToGrid="0" snapToObjects="1">
      <p:cViewPr varScale="1">
        <p:scale>
          <a:sx n="165" d="100"/>
          <a:sy n="165" d="100"/>
        </p:scale>
        <p:origin x="400" y="176"/>
      </p:cViewPr>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notesMaster" Target="notesMasters/notesMaster1.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88870-EB03-F04F-808F-0AB20A964438}" type="doc">
      <dgm:prSet loTypeId="urn:microsoft.com/office/officeart/2005/8/layout/vList3" loCatId="" qsTypeId="urn:microsoft.com/office/officeart/2005/8/quickstyle/simple1" qsCatId="simple" csTypeId="urn:microsoft.com/office/officeart/2005/8/colors/accent1_2" csCatId="accent1" phldr="1"/>
      <dgm:spPr/>
    </dgm:pt>
    <dgm:pt modelId="{45466E94-908E-CC44-8042-5FB9E1DB705B}">
      <dgm:prSet phldrT="[Text]"/>
      <dgm:spPr/>
      <dgm:t>
        <a:bodyPr/>
        <a:lstStyle/>
        <a:p>
          <a:pPr algn="l"/>
          <a:r>
            <a:rPr lang="en-US" dirty="0">
              <a:solidFill>
                <a:schemeClr val="bg1"/>
              </a:solidFill>
            </a:rPr>
            <a:t>Los Angeles created the first urban big data project: ”A cluster Analysis of Los Angeles” report.</a:t>
          </a:r>
        </a:p>
      </dgm:t>
    </dgm:pt>
    <dgm:pt modelId="{E6DFCD67-FA09-B44E-BC7A-EA792B23E982}" type="parTrans" cxnId="{FD7F0CCA-4394-9F40-B65F-C7B5D8713591}">
      <dgm:prSet/>
      <dgm:spPr/>
      <dgm:t>
        <a:bodyPr/>
        <a:lstStyle/>
        <a:p>
          <a:pPr algn="l"/>
          <a:endParaRPr lang="en-US">
            <a:solidFill>
              <a:schemeClr val="bg1"/>
            </a:solidFill>
          </a:endParaRPr>
        </a:p>
      </dgm:t>
    </dgm:pt>
    <dgm:pt modelId="{36F875B9-789F-5646-9E01-1D0EEBB9B679}" type="sibTrans" cxnId="{FD7F0CCA-4394-9F40-B65F-C7B5D8713591}">
      <dgm:prSet/>
      <dgm:spPr/>
      <dgm:t>
        <a:bodyPr/>
        <a:lstStyle/>
        <a:p>
          <a:pPr algn="l"/>
          <a:endParaRPr lang="en-US">
            <a:solidFill>
              <a:schemeClr val="bg1"/>
            </a:solidFill>
          </a:endParaRPr>
        </a:p>
      </dgm:t>
    </dgm:pt>
    <dgm:pt modelId="{00ED602C-0D21-0445-A256-EA991D0E32DF}">
      <dgm:prSet phldrT="[Text]"/>
      <dgm:spPr/>
      <dgm:t>
        <a:bodyPr/>
        <a:lstStyle/>
        <a:p>
          <a:pPr algn="l"/>
          <a:r>
            <a:rPr lang="en-US" dirty="0">
              <a:solidFill>
                <a:schemeClr val="bg1"/>
              </a:solidFill>
            </a:rPr>
            <a:t>Japanese government named Yokohama as a smart city demonstration project.</a:t>
          </a:r>
        </a:p>
      </dgm:t>
    </dgm:pt>
    <dgm:pt modelId="{4677A6E6-11E2-FC4E-A9E6-AFDDFC3BAB04}" type="parTrans" cxnId="{2F1EC727-2572-B745-90C9-C3C7A80EA71B}">
      <dgm:prSet/>
      <dgm:spPr/>
      <dgm:t>
        <a:bodyPr/>
        <a:lstStyle/>
        <a:p>
          <a:pPr algn="l"/>
          <a:endParaRPr lang="en-US">
            <a:solidFill>
              <a:schemeClr val="bg1"/>
            </a:solidFill>
          </a:endParaRPr>
        </a:p>
      </dgm:t>
    </dgm:pt>
    <dgm:pt modelId="{A841F062-974A-DC4D-839F-0EF3DA1156ED}" type="sibTrans" cxnId="{2F1EC727-2572-B745-90C9-C3C7A80EA71B}">
      <dgm:prSet/>
      <dgm:spPr/>
      <dgm:t>
        <a:bodyPr/>
        <a:lstStyle/>
        <a:p>
          <a:pPr algn="l"/>
          <a:endParaRPr lang="en-US">
            <a:solidFill>
              <a:schemeClr val="bg1"/>
            </a:solidFill>
          </a:endParaRPr>
        </a:p>
      </dgm:t>
    </dgm:pt>
    <dgm:pt modelId="{31E13FB6-581B-B544-BFA8-F08358972122}">
      <dgm:prSet/>
      <dgm:spPr/>
      <dgm:t>
        <a:bodyPr/>
        <a:lstStyle/>
        <a:p>
          <a:pPr algn="l"/>
          <a:r>
            <a:rPr lang="en-US" dirty="0">
              <a:solidFill>
                <a:schemeClr val="bg1"/>
              </a:solidFill>
            </a:rPr>
            <a:t>China launched first batch of pilot smart cities, comprising 90 cities, districts and towns.</a:t>
          </a:r>
        </a:p>
      </dgm:t>
    </dgm:pt>
    <dgm:pt modelId="{69174C97-2B5D-B74A-B986-60F5CB4FFD73}" type="parTrans" cxnId="{5CE0260E-D01F-3249-B7E0-8C9FDB78FEAD}">
      <dgm:prSet/>
      <dgm:spPr/>
      <dgm:t>
        <a:bodyPr/>
        <a:lstStyle/>
        <a:p>
          <a:pPr algn="l"/>
          <a:endParaRPr lang="en-US">
            <a:solidFill>
              <a:schemeClr val="bg1"/>
            </a:solidFill>
          </a:endParaRPr>
        </a:p>
      </dgm:t>
    </dgm:pt>
    <dgm:pt modelId="{4DAC2426-23A3-9845-851C-3F4BD28C4A18}" type="sibTrans" cxnId="{5CE0260E-D01F-3249-B7E0-8C9FDB78FEAD}">
      <dgm:prSet/>
      <dgm:spPr/>
      <dgm:t>
        <a:bodyPr/>
        <a:lstStyle/>
        <a:p>
          <a:pPr algn="l"/>
          <a:endParaRPr lang="en-US">
            <a:solidFill>
              <a:schemeClr val="bg1"/>
            </a:solidFill>
          </a:endParaRPr>
        </a:p>
      </dgm:t>
    </dgm:pt>
    <dgm:pt modelId="{FFA02E1F-48D6-0549-9528-521E4E9901DD}">
      <dgm:prSet/>
      <dgm:spPr/>
      <dgm:t>
        <a:bodyPr/>
        <a:lstStyle/>
        <a:p>
          <a:pPr algn="l"/>
          <a:r>
            <a:rPr lang="en-US" dirty="0">
              <a:solidFill>
                <a:schemeClr val="bg1"/>
              </a:solidFill>
            </a:rPr>
            <a:t>China announced third batch of 84 cities, comprising 277 in all</a:t>
          </a:r>
        </a:p>
      </dgm:t>
    </dgm:pt>
    <dgm:pt modelId="{F9168109-6DA7-244A-B03F-C90DA71C675D}" type="parTrans" cxnId="{1D0AAB2B-D6C8-0B46-8987-3228B9ADF41D}">
      <dgm:prSet/>
      <dgm:spPr/>
      <dgm:t>
        <a:bodyPr/>
        <a:lstStyle/>
        <a:p>
          <a:pPr algn="l"/>
          <a:endParaRPr lang="en-US">
            <a:solidFill>
              <a:schemeClr val="bg1"/>
            </a:solidFill>
          </a:endParaRPr>
        </a:p>
      </dgm:t>
    </dgm:pt>
    <dgm:pt modelId="{E74C723D-883B-9C4D-BDC6-55224BA7B4C1}" type="sibTrans" cxnId="{1D0AAB2B-D6C8-0B46-8987-3228B9ADF41D}">
      <dgm:prSet/>
      <dgm:spPr/>
      <dgm:t>
        <a:bodyPr/>
        <a:lstStyle/>
        <a:p>
          <a:pPr algn="l"/>
          <a:endParaRPr lang="en-US">
            <a:solidFill>
              <a:schemeClr val="bg1"/>
            </a:solidFill>
          </a:endParaRPr>
        </a:p>
      </dgm:t>
    </dgm:pt>
    <dgm:pt modelId="{0F4DE474-2B6A-5442-864D-51ED2C94A43A}">
      <dgm:prSet/>
      <dgm:spPr/>
      <dgm:t>
        <a:bodyPr/>
        <a:lstStyle/>
        <a:p>
          <a:pPr algn="l"/>
          <a:r>
            <a:rPr lang="en-US" dirty="0">
              <a:solidFill>
                <a:schemeClr val="bg1"/>
              </a:solidFill>
            </a:rPr>
            <a:t>Singapore won Smart City of 2018 award at the Smart City Expo World Congress</a:t>
          </a:r>
        </a:p>
      </dgm:t>
    </dgm:pt>
    <dgm:pt modelId="{465CE0D4-0C26-F546-9627-4735E57E3A6E}" type="parTrans" cxnId="{44D04979-6F90-4144-9371-BBF96B0D19D9}">
      <dgm:prSet/>
      <dgm:spPr/>
      <dgm:t>
        <a:bodyPr/>
        <a:lstStyle/>
        <a:p>
          <a:pPr algn="l"/>
          <a:endParaRPr lang="en-US">
            <a:solidFill>
              <a:schemeClr val="bg1"/>
            </a:solidFill>
          </a:endParaRPr>
        </a:p>
      </dgm:t>
    </dgm:pt>
    <dgm:pt modelId="{C37EC56D-9D66-8C49-BF85-C92E01DAA7C9}" type="sibTrans" cxnId="{44D04979-6F90-4144-9371-BBF96B0D19D9}">
      <dgm:prSet/>
      <dgm:spPr/>
      <dgm:t>
        <a:bodyPr/>
        <a:lstStyle/>
        <a:p>
          <a:pPr algn="l"/>
          <a:endParaRPr lang="en-US">
            <a:solidFill>
              <a:schemeClr val="bg1"/>
            </a:solidFill>
          </a:endParaRPr>
        </a:p>
      </dgm:t>
    </dgm:pt>
    <dgm:pt modelId="{BDA8340A-FE02-BB48-820E-34601AFCBECC}">
      <dgm:prSet/>
      <dgm:spPr/>
      <dgm:t>
        <a:bodyPr/>
        <a:lstStyle/>
        <a:p>
          <a:pPr algn="l"/>
          <a:r>
            <a:rPr lang="en-US" dirty="0">
              <a:solidFill>
                <a:schemeClr val="bg1"/>
              </a:solidFill>
            </a:rPr>
            <a:t>G20 nations picked World Economic Forum as secretariat for a G20 Global Smart Cities.</a:t>
          </a:r>
        </a:p>
      </dgm:t>
    </dgm:pt>
    <dgm:pt modelId="{248679E9-D666-F243-9E70-7726BE8E196C}" type="parTrans" cxnId="{FA2DD374-3286-B34F-AD4B-A9D74D75D695}">
      <dgm:prSet/>
      <dgm:spPr/>
      <dgm:t>
        <a:bodyPr/>
        <a:lstStyle/>
        <a:p>
          <a:pPr algn="l"/>
          <a:endParaRPr lang="en-US">
            <a:solidFill>
              <a:schemeClr val="bg1"/>
            </a:solidFill>
          </a:endParaRPr>
        </a:p>
      </dgm:t>
    </dgm:pt>
    <dgm:pt modelId="{291CC9C3-5035-CC46-966E-8C8927DBAAA9}" type="sibTrans" cxnId="{FA2DD374-3286-B34F-AD4B-A9D74D75D695}">
      <dgm:prSet/>
      <dgm:spPr/>
      <dgm:t>
        <a:bodyPr/>
        <a:lstStyle/>
        <a:p>
          <a:pPr algn="l"/>
          <a:endParaRPr lang="en-US">
            <a:solidFill>
              <a:schemeClr val="bg1"/>
            </a:solidFill>
          </a:endParaRPr>
        </a:p>
      </dgm:t>
    </dgm:pt>
    <dgm:pt modelId="{C74928C6-2E5C-8E40-A37B-89B8403846A7}">
      <dgm:prSet/>
      <dgm:spPr/>
      <dgm:t>
        <a:bodyPr/>
        <a:lstStyle/>
        <a:p>
          <a:pPr algn="l"/>
          <a:r>
            <a:rPr lang="en-US" dirty="0">
              <a:solidFill>
                <a:schemeClr val="bg1"/>
              </a:solidFill>
            </a:rPr>
            <a:t>India's Prime Minister Narendra Modi Launched :Smart Cities Mission" for 100 Indian Cities.</a:t>
          </a:r>
        </a:p>
      </dgm:t>
    </dgm:pt>
    <dgm:pt modelId="{0D4BF2E1-1AFB-EF41-A187-2E8D7E25CD6C}" type="parTrans" cxnId="{4A3AB395-302B-F14E-AA92-AA325769C38A}">
      <dgm:prSet/>
      <dgm:spPr/>
      <dgm:t>
        <a:bodyPr/>
        <a:lstStyle/>
        <a:p>
          <a:pPr algn="l"/>
          <a:endParaRPr lang="en-US">
            <a:solidFill>
              <a:schemeClr val="bg1"/>
            </a:solidFill>
          </a:endParaRPr>
        </a:p>
      </dgm:t>
    </dgm:pt>
    <dgm:pt modelId="{FBAD02A9-5720-5846-9686-6A7E8E83F449}" type="sibTrans" cxnId="{4A3AB395-302B-F14E-AA92-AA325769C38A}">
      <dgm:prSet/>
      <dgm:spPr/>
      <dgm:t>
        <a:bodyPr/>
        <a:lstStyle/>
        <a:p>
          <a:pPr algn="l"/>
          <a:endParaRPr lang="en-US">
            <a:solidFill>
              <a:schemeClr val="bg1"/>
            </a:solidFill>
          </a:endParaRPr>
        </a:p>
      </dgm:t>
    </dgm:pt>
    <dgm:pt modelId="{650E3743-6848-3644-A6F2-4B15C9B47D5B}" type="pres">
      <dgm:prSet presAssocID="{2DE88870-EB03-F04F-808F-0AB20A964438}" presName="linearFlow" presStyleCnt="0">
        <dgm:presLayoutVars>
          <dgm:dir/>
          <dgm:resizeHandles val="exact"/>
        </dgm:presLayoutVars>
      </dgm:prSet>
      <dgm:spPr/>
    </dgm:pt>
    <dgm:pt modelId="{A765DD52-60CB-3E42-95CE-55B4B0D437B0}" type="pres">
      <dgm:prSet presAssocID="{45466E94-908E-CC44-8042-5FB9E1DB705B}" presName="composite" presStyleCnt="0"/>
      <dgm:spPr/>
    </dgm:pt>
    <dgm:pt modelId="{68BB85C5-379A-A94C-A45F-85D96525DA7B}" type="pres">
      <dgm:prSet presAssocID="{45466E94-908E-CC44-8042-5FB9E1DB705B}" presName="imgShp" presStyleLbl="fgImgPlace1" presStyleIdx="0" presStyleCnt="7"/>
      <dgm:spPr>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dgm:spPr>
    </dgm:pt>
    <dgm:pt modelId="{52774C2C-E8E4-BE46-BD01-F532904FCA6D}" type="pres">
      <dgm:prSet presAssocID="{45466E94-908E-CC44-8042-5FB9E1DB705B}" presName="txShp" presStyleLbl="node1" presStyleIdx="0" presStyleCnt="7">
        <dgm:presLayoutVars>
          <dgm:bulletEnabled val="1"/>
        </dgm:presLayoutVars>
      </dgm:prSet>
      <dgm:spPr/>
    </dgm:pt>
    <dgm:pt modelId="{FB86DFE6-01CC-E94A-BE24-8191E269CAD2}" type="pres">
      <dgm:prSet presAssocID="{36F875B9-789F-5646-9E01-1D0EEBB9B679}" presName="spacing" presStyleCnt="0"/>
      <dgm:spPr/>
    </dgm:pt>
    <dgm:pt modelId="{014F81AA-CD0C-2A46-A4CE-D489CD983278}" type="pres">
      <dgm:prSet presAssocID="{00ED602C-0D21-0445-A256-EA991D0E32DF}" presName="composite" presStyleCnt="0"/>
      <dgm:spPr/>
    </dgm:pt>
    <dgm:pt modelId="{8C104185-C15A-BD4A-951E-F01537264EB9}" type="pres">
      <dgm:prSet presAssocID="{00ED602C-0D21-0445-A256-EA991D0E32DF}"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pt>
    <dgm:pt modelId="{62442411-8BC1-1845-8F9B-C87B8AABB5E7}" type="pres">
      <dgm:prSet presAssocID="{00ED602C-0D21-0445-A256-EA991D0E32DF}" presName="txShp" presStyleLbl="node1" presStyleIdx="1" presStyleCnt="7">
        <dgm:presLayoutVars>
          <dgm:bulletEnabled val="1"/>
        </dgm:presLayoutVars>
      </dgm:prSet>
      <dgm:spPr/>
    </dgm:pt>
    <dgm:pt modelId="{4DAD7EF3-7F25-B147-BB35-F942102620C3}" type="pres">
      <dgm:prSet presAssocID="{A841F062-974A-DC4D-839F-0EF3DA1156ED}" presName="spacing" presStyleCnt="0"/>
      <dgm:spPr/>
    </dgm:pt>
    <dgm:pt modelId="{7F232A0B-5882-FF47-9650-360C824EA5B2}" type="pres">
      <dgm:prSet presAssocID="{31E13FB6-581B-B544-BFA8-F08358972122}" presName="composite" presStyleCnt="0"/>
      <dgm:spPr/>
    </dgm:pt>
    <dgm:pt modelId="{D7D8EFA1-A2F3-D34D-A543-78982A374558}" type="pres">
      <dgm:prSet presAssocID="{31E13FB6-581B-B544-BFA8-F08358972122}"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E0286FA9-4C7D-C947-992C-2261366E7B6E}" type="pres">
      <dgm:prSet presAssocID="{31E13FB6-581B-B544-BFA8-F08358972122}" presName="txShp" presStyleLbl="node1" presStyleIdx="2" presStyleCnt="7">
        <dgm:presLayoutVars>
          <dgm:bulletEnabled val="1"/>
        </dgm:presLayoutVars>
      </dgm:prSet>
      <dgm:spPr/>
    </dgm:pt>
    <dgm:pt modelId="{8D71A2FE-0F24-3243-AAC8-958BAE2C21A9}" type="pres">
      <dgm:prSet presAssocID="{4DAC2426-23A3-9845-851C-3F4BD28C4A18}" presName="spacing" presStyleCnt="0"/>
      <dgm:spPr/>
    </dgm:pt>
    <dgm:pt modelId="{76415731-06A0-7940-9929-17213ADD8CE7}" type="pres">
      <dgm:prSet presAssocID="{FFA02E1F-48D6-0549-9528-521E4E9901DD}" presName="composite" presStyleCnt="0"/>
      <dgm:spPr/>
    </dgm:pt>
    <dgm:pt modelId="{E8B0B2B9-907A-254B-8C81-FA805519CEC5}" type="pres">
      <dgm:prSet presAssocID="{FFA02E1F-48D6-0549-9528-521E4E9901DD}" presName="imgShp" presStyleLbl="fgImgPlace1" presStyleIdx="3" presStyleCnt="7"/>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pt>
    <dgm:pt modelId="{4245B273-3B2E-9447-B8D9-EBA26AE4331D}" type="pres">
      <dgm:prSet presAssocID="{FFA02E1F-48D6-0549-9528-521E4E9901DD}" presName="txShp" presStyleLbl="node1" presStyleIdx="3" presStyleCnt="7">
        <dgm:presLayoutVars>
          <dgm:bulletEnabled val="1"/>
        </dgm:presLayoutVars>
      </dgm:prSet>
      <dgm:spPr/>
    </dgm:pt>
    <dgm:pt modelId="{464620CD-2556-FE47-87B9-F2B408251940}" type="pres">
      <dgm:prSet presAssocID="{E74C723D-883B-9C4D-BDC6-55224BA7B4C1}" presName="spacing" presStyleCnt="0"/>
      <dgm:spPr/>
    </dgm:pt>
    <dgm:pt modelId="{D98BF8BF-6E78-404D-9CF2-924AB92DD447}" type="pres">
      <dgm:prSet presAssocID="{C74928C6-2E5C-8E40-A37B-89B8403846A7}" presName="composite" presStyleCnt="0"/>
      <dgm:spPr/>
    </dgm:pt>
    <dgm:pt modelId="{3AD892C1-263F-754D-95B0-8A94B2137ED9}" type="pres">
      <dgm:prSet presAssocID="{C74928C6-2E5C-8E40-A37B-89B8403846A7}" presName="imgShp" presStyleLbl="fgImgPlace1" presStyleIdx="4" presStyleCnt="7"/>
      <dgm:spPr>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dgm:spPr>
    </dgm:pt>
    <dgm:pt modelId="{C4EEDA30-D78A-1843-8F37-576C8EB7308F}" type="pres">
      <dgm:prSet presAssocID="{C74928C6-2E5C-8E40-A37B-89B8403846A7}" presName="txShp" presStyleLbl="node1" presStyleIdx="4" presStyleCnt="7">
        <dgm:presLayoutVars>
          <dgm:bulletEnabled val="1"/>
        </dgm:presLayoutVars>
      </dgm:prSet>
      <dgm:spPr/>
    </dgm:pt>
    <dgm:pt modelId="{30C536E0-3546-0A45-A8F0-0CC2D48C61D1}" type="pres">
      <dgm:prSet presAssocID="{FBAD02A9-5720-5846-9686-6A7E8E83F449}" presName="spacing" presStyleCnt="0"/>
      <dgm:spPr/>
    </dgm:pt>
    <dgm:pt modelId="{8703699D-9F06-D046-B7DF-DFB411E3E3D6}" type="pres">
      <dgm:prSet presAssocID="{0F4DE474-2B6A-5442-864D-51ED2C94A43A}" presName="composite" presStyleCnt="0"/>
      <dgm:spPr/>
    </dgm:pt>
    <dgm:pt modelId="{A8A7A025-EF8B-5647-BE94-3DA2757176BD}" type="pres">
      <dgm:prSet presAssocID="{0F4DE474-2B6A-5442-864D-51ED2C94A43A}" presName="imgShp" presStyleLbl="fgImgPlace1" presStyleIdx="5" presStyleCnt="7"/>
      <dgm:spPr>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dgm:spPr>
    </dgm:pt>
    <dgm:pt modelId="{FCD77B7B-5543-6946-BBDD-D9A853C4538B}" type="pres">
      <dgm:prSet presAssocID="{0F4DE474-2B6A-5442-864D-51ED2C94A43A}" presName="txShp" presStyleLbl="node1" presStyleIdx="5" presStyleCnt="7">
        <dgm:presLayoutVars>
          <dgm:bulletEnabled val="1"/>
        </dgm:presLayoutVars>
      </dgm:prSet>
      <dgm:spPr/>
    </dgm:pt>
    <dgm:pt modelId="{E2AF0D6C-41DF-8148-B2D2-A96F9FD6EB36}" type="pres">
      <dgm:prSet presAssocID="{C37EC56D-9D66-8C49-BF85-C92E01DAA7C9}" presName="spacing" presStyleCnt="0"/>
      <dgm:spPr/>
    </dgm:pt>
    <dgm:pt modelId="{055295CB-1C05-2A46-8B07-3F47F39BA36B}" type="pres">
      <dgm:prSet presAssocID="{BDA8340A-FE02-BB48-820E-34601AFCBECC}" presName="composite" presStyleCnt="0"/>
      <dgm:spPr/>
    </dgm:pt>
    <dgm:pt modelId="{C6639B87-F703-AB43-A4A9-692C135C880E}" type="pres">
      <dgm:prSet presAssocID="{BDA8340A-FE02-BB48-820E-34601AFCBECC}" presName="imgShp" presStyleLbl="fgImgPlace1" presStyleIdx="6" presStyleCnt="7"/>
      <dgm:spPr>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dgm:spPr>
    </dgm:pt>
    <dgm:pt modelId="{AF15CEB4-93B9-EC41-8594-C4B58B44EA82}" type="pres">
      <dgm:prSet presAssocID="{BDA8340A-FE02-BB48-820E-34601AFCBECC}" presName="txShp" presStyleLbl="node1" presStyleIdx="6" presStyleCnt="7">
        <dgm:presLayoutVars>
          <dgm:bulletEnabled val="1"/>
        </dgm:presLayoutVars>
      </dgm:prSet>
      <dgm:spPr/>
    </dgm:pt>
  </dgm:ptLst>
  <dgm:cxnLst>
    <dgm:cxn modelId="{006AEA0B-14B5-5249-9EA7-17C9C5C534DB}" type="presOf" srcId="{31E13FB6-581B-B544-BFA8-F08358972122}" destId="{E0286FA9-4C7D-C947-992C-2261366E7B6E}" srcOrd="0" destOrd="0" presId="urn:microsoft.com/office/officeart/2005/8/layout/vList3"/>
    <dgm:cxn modelId="{5CE0260E-D01F-3249-B7E0-8C9FDB78FEAD}" srcId="{2DE88870-EB03-F04F-808F-0AB20A964438}" destId="{31E13FB6-581B-B544-BFA8-F08358972122}" srcOrd="2" destOrd="0" parTransId="{69174C97-2B5D-B74A-B986-60F5CB4FFD73}" sibTransId="{4DAC2426-23A3-9845-851C-3F4BD28C4A18}"/>
    <dgm:cxn modelId="{B8561919-7987-154B-8076-8BB9CAD0E726}" type="presOf" srcId="{C74928C6-2E5C-8E40-A37B-89B8403846A7}" destId="{C4EEDA30-D78A-1843-8F37-576C8EB7308F}" srcOrd="0" destOrd="0" presId="urn:microsoft.com/office/officeart/2005/8/layout/vList3"/>
    <dgm:cxn modelId="{2F1EC727-2572-B745-90C9-C3C7A80EA71B}" srcId="{2DE88870-EB03-F04F-808F-0AB20A964438}" destId="{00ED602C-0D21-0445-A256-EA991D0E32DF}" srcOrd="1" destOrd="0" parTransId="{4677A6E6-11E2-FC4E-A9E6-AFDDFC3BAB04}" sibTransId="{A841F062-974A-DC4D-839F-0EF3DA1156ED}"/>
    <dgm:cxn modelId="{1D0AAB2B-D6C8-0B46-8987-3228B9ADF41D}" srcId="{2DE88870-EB03-F04F-808F-0AB20A964438}" destId="{FFA02E1F-48D6-0549-9528-521E4E9901DD}" srcOrd="3" destOrd="0" parTransId="{F9168109-6DA7-244A-B03F-C90DA71C675D}" sibTransId="{E74C723D-883B-9C4D-BDC6-55224BA7B4C1}"/>
    <dgm:cxn modelId="{06680C2D-8E6F-424D-9EDE-3C93DA1E7262}" type="presOf" srcId="{45466E94-908E-CC44-8042-5FB9E1DB705B}" destId="{52774C2C-E8E4-BE46-BD01-F532904FCA6D}" srcOrd="0" destOrd="0" presId="urn:microsoft.com/office/officeart/2005/8/layout/vList3"/>
    <dgm:cxn modelId="{4A8AB05A-F2F5-EE4F-AD92-8C3B5673C86E}" type="presOf" srcId="{2DE88870-EB03-F04F-808F-0AB20A964438}" destId="{650E3743-6848-3644-A6F2-4B15C9B47D5B}" srcOrd="0" destOrd="0" presId="urn:microsoft.com/office/officeart/2005/8/layout/vList3"/>
    <dgm:cxn modelId="{FA2DD374-3286-B34F-AD4B-A9D74D75D695}" srcId="{2DE88870-EB03-F04F-808F-0AB20A964438}" destId="{BDA8340A-FE02-BB48-820E-34601AFCBECC}" srcOrd="6" destOrd="0" parTransId="{248679E9-D666-F243-9E70-7726BE8E196C}" sibTransId="{291CC9C3-5035-CC46-966E-8C8927DBAAA9}"/>
    <dgm:cxn modelId="{44D04979-6F90-4144-9371-BBF96B0D19D9}" srcId="{2DE88870-EB03-F04F-808F-0AB20A964438}" destId="{0F4DE474-2B6A-5442-864D-51ED2C94A43A}" srcOrd="5" destOrd="0" parTransId="{465CE0D4-0C26-F546-9627-4735E57E3A6E}" sibTransId="{C37EC56D-9D66-8C49-BF85-C92E01DAA7C9}"/>
    <dgm:cxn modelId="{FE72E78A-0EC2-544E-9EFC-FB1752A0F9A3}" type="presOf" srcId="{FFA02E1F-48D6-0549-9528-521E4E9901DD}" destId="{4245B273-3B2E-9447-B8D9-EBA26AE4331D}" srcOrd="0" destOrd="0" presId="urn:microsoft.com/office/officeart/2005/8/layout/vList3"/>
    <dgm:cxn modelId="{4A3AB395-302B-F14E-AA92-AA325769C38A}" srcId="{2DE88870-EB03-F04F-808F-0AB20A964438}" destId="{C74928C6-2E5C-8E40-A37B-89B8403846A7}" srcOrd="4" destOrd="0" parTransId="{0D4BF2E1-1AFB-EF41-A187-2E8D7E25CD6C}" sibTransId="{FBAD02A9-5720-5846-9686-6A7E8E83F449}"/>
    <dgm:cxn modelId="{A6FB46B9-13DF-9445-8A6A-580BE9F4D726}" type="presOf" srcId="{BDA8340A-FE02-BB48-820E-34601AFCBECC}" destId="{AF15CEB4-93B9-EC41-8594-C4B58B44EA82}" srcOrd="0" destOrd="0" presId="urn:microsoft.com/office/officeart/2005/8/layout/vList3"/>
    <dgm:cxn modelId="{FD7F0CCA-4394-9F40-B65F-C7B5D8713591}" srcId="{2DE88870-EB03-F04F-808F-0AB20A964438}" destId="{45466E94-908E-CC44-8042-5FB9E1DB705B}" srcOrd="0" destOrd="0" parTransId="{E6DFCD67-FA09-B44E-BC7A-EA792B23E982}" sibTransId="{36F875B9-789F-5646-9E01-1D0EEBB9B679}"/>
    <dgm:cxn modelId="{8B620BF0-F11E-F146-9632-FFD473A67E22}" type="presOf" srcId="{00ED602C-0D21-0445-A256-EA991D0E32DF}" destId="{62442411-8BC1-1845-8F9B-C87B8AABB5E7}" srcOrd="0" destOrd="0" presId="urn:microsoft.com/office/officeart/2005/8/layout/vList3"/>
    <dgm:cxn modelId="{D3A08AFA-09A8-2740-9B39-30DDCA71897F}" type="presOf" srcId="{0F4DE474-2B6A-5442-864D-51ED2C94A43A}" destId="{FCD77B7B-5543-6946-BBDD-D9A853C4538B}" srcOrd="0" destOrd="0" presId="urn:microsoft.com/office/officeart/2005/8/layout/vList3"/>
    <dgm:cxn modelId="{0CE42C75-9390-3147-8AC4-D1914A93DD5E}" type="presParOf" srcId="{650E3743-6848-3644-A6F2-4B15C9B47D5B}" destId="{A765DD52-60CB-3E42-95CE-55B4B0D437B0}" srcOrd="0" destOrd="0" presId="urn:microsoft.com/office/officeart/2005/8/layout/vList3"/>
    <dgm:cxn modelId="{9CD662CF-8BA6-DE45-95EA-BC47F7CE646E}" type="presParOf" srcId="{A765DD52-60CB-3E42-95CE-55B4B0D437B0}" destId="{68BB85C5-379A-A94C-A45F-85D96525DA7B}" srcOrd="0" destOrd="0" presId="urn:microsoft.com/office/officeart/2005/8/layout/vList3"/>
    <dgm:cxn modelId="{FDD4298E-4371-194D-A4AA-9AE9B2F40EF0}" type="presParOf" srcId="{A765DD52-60CB-3E42-95CE-55B4B0D437B0}" destId="{52774C2C-E8E4-BE46-BD01-F532904FCA6D}" srcOrd="1" destOrd="0" presId="urn:microsoft.com/office/officeart/2005/8/layout/vList3"/>
    <dgm:cxn modelId="{5E0B73A1-FEC9-2740-9891-A68C5EF23830}" type="presParOf" srcId="{650E3743-6848-3644-A6F2-4B15C9B47D5B}" destId="{FB86DFE6-01CC-E94A-BE24-8191E269CAD2}" srcOrd="1" destOrd="0" presId="urn:microsoft.com/office/officeart/2005/8/layout/vList3"/>
    <dgm:cxn modelId="{B74EF7E9-BCF9-A341-AFFD-D4865AD9471D}" type="presParOf" srcId="{650E3743-6848-3644-A6F2-4B15C9B47D5B}" destId="{014F81AA-CD0C-2A46-A4CE-D489CD983278}" srcOrd="2" destOrd="0" presId="urn:microsoft.com/office/officeart/2005/8/layout/vList3"/>
    <dgm:cxn modelId="{186EE3B6-E6A9-F540-B68F-8F7FB77C0CB4}" type="presParOf" srcId="{014F81AA-CD0C-2A46-A4CE-D489CD983278}" destId="{8C104185-C15A-BD4A-951E-F01537264EB9}" srcOrd="0" destOrd="0" presId="urn:microsoft.com/office/officeart/2005/8/layout/vList3"/>
    <dgm:cxn modelId="{E7C370F6-5829-7241-8AB7-BC9DA7E19DC9}" type="presParOf" srcId="{014F81AA-CD0C-2A46-A4CE-D489CD983278}" destId="{62442411-8BC1-1845-8F9B-C87B8AABB5E7}" srcOrd="1" destOrd="0" presId="urn:microsoft.com/office/officeart/2005/8/layout/vList3"/>
    <dgm:cxn modelId="{312D5FAF-E468-884F-A64B-66216DEDBD49}" type="presParOf" srcId="{650E3743-6848-3644-A6F2-4B15C9B47D5B}" destId="{4DAD7EF3-7F25-B147-BB35-F942102620C3}" srcOrd="3" destOrd="0" presId="urn:microsoft.com/office/officeart/2005/8/layout/vList3"/>
    <dgm:cxn modelId="{B4EECC24-6891-194A-BD48-643E433382C5}" type="presParOf" srcId="{650E3743-6848-3644-A6F2-4B15C9B47D5B}" destId="{7F232A0B-5882-FF47-9650-360C824EA5B2}" srcOrd="4" destOrd="0" presId="urn:microsoft.com/office/officeart/2005/8/layout/vList3"/>
    <dgm:cxn modelId="{9E7F0E0E-07B1-284A-8B85-B1C74B2070B6}" type="presParOf" srcId="{7F232A0B-5882-FF47-9650-360C824EA5B2}" destId="{D7D8EFA1-A2F3-D34D-A543-78982A374558}" srcOrd="0" destOrd="0" presId="urn:microsoft.com/office/officeart/2005/8/layout/vList3"/>
    <dgm:cxn modelId="{54510116-A458-B045-AEAE-BA5B8A5CA647}" type="presParOf" srcId="{7F232A0B-5882-FF47-9650-360C824EA5B2}" destId="{E0286FA9-4C7D-C947-992C-2261366E7B6E}" srcOrd="1" destOrd="0" presId="urn:microsoft.com/office/officeart/2005/8/layout/vList3"/>
    <dgm:cxn modelId="{8B361BF4-BC21-C34C-8142-F27F317FAB46}" type="presParOf" srcId="{650E3743-6848-3644-A6F2-4B15C9B47D5B}" destId="{8D71A2FE-0F24-3243-AAC8-958BAE2C21A9}" srcOrd="5" destOrd="0" presId="urn:microsoft.com/office/officeart/2005/8/layout/vList3"/>
    <dgm:cxn modelId="{3AD0CBDD-43D9-6C41-A124-8F4E7EEB905B}" type="presParOf" srcId="{650E3743-6848-3644-A6F2-4B15C9B47D5B}" destId="{76415731-06A0-7940-9929-17213ADD8CE7}" srcOrd="6" destOrd="0" presId="urn:microsoft.com/office/officeart/2005/8/layout/vList3"/>
    <dgm:cxn modelId="{3384B36B-EAA0-D645-9FC0-ED713DFB620B}" type="presParOf" srcId="{76415731-06A0-7940-9929-17213ADD8CE7}" destId="{E8B0B2B9-907A-254B-8C81-FA805519CEC5}" srcOrd="0" destOrd="0" presId="urn:microsoft.com/office/officeart/2005/8/layout/vList3"/>
    <dgm:cxn modelId="{0C799AD0-C0B2-E748-8F80-3A810B35C4C4}" type="presParOf" srcId="{76415731-06A0-7940-9929-17213ADD8CE7}" destId="{4245B273-3B2E-9447-B8D9-EBA26AE4331D}" srcOrd="1" destOrd="0" presId="urn:microsoft.com/office/officeart/2005/8/layout/vList3"/>
    <dgm:cxn modelId="{5EAEDE79-CB1B-2B48-9800-6231A8FB142A}" type="presParOf" srcId="{650E3743-6848-3644-A6F2-4B15C9B47D5B}" destId="{464620CD-2556-FE47-87B9-F2B408251940}" srcOrd="7" destOrd="0" presId="urn:microsoft.com/office/officeart/2005/8/layout/vList3"/>
    <dgm:cxn modelId="{AE4AE1FC-E541-264E-8057-5BD6933D2246}" type="presParOf" srcId="{650E3743-6848-3644-A6F2-4B15C9B47D5B}" destId="{D98BF8BF-6E78-404D-9CF2-924AB92DD447}" srcOrd="8" destOrd="0" presId="urn:microsoft.com/office/officeart/2005/8/layout/vList3"/>
    <dgm:cxn modelId="{5606E227-88AE-414D-9064-FD884CA66238}" type="presParOf" srcId="{D98BF8BF-6E78-404D-9CF2-924AB92DD447}" destId="{3AD892C1-263F-754D-95B0-8A94B2137ED9}" srcOrd="0" destOrd="0" presId="urn:microsoft.com/office/officeart/2005/8/layout/vList3"/>
    <dgm:cxn modelId="{9305230E-109C-4F4A-9524-0ED9548D95CE}" type="presParOf" srcId="{D98BF8BF-6E78-404D-9CF2-924AB92DD447}" destId="{C4EEDA30-D78A-1843-8F37-576C8EB7308F}" srcOrd="1" destOrd="0" presId="urn:microsoft.com/office/officeart/2005/8/layout/vList3"/>
    <dgm:cxn modelId="{54DE431A-28AC-204E-BAE6-83984CED9FE3}" type="presParOf" srcId="{650E3743-6848-3644-A6F2-4B15C9B47D5B}" destId="{30C536E0-3546-0A45-A8F0-0CC2D48C61D1}" srcOrd="9" destOrd="0" presId="urn:microsoft.com/office/officeart/2005/8/layout/vList3"/>
    <dgm:cxn modelId="{E82556CA-E14B-F04C-9DDB-310D27FA91D7}" type="presParOf" srcId="{650E3743-6848-3644-A6F2-4B15C9B47D5B}" destId="{8703699D-9F06-D046-B7DF-DFB411E3E3D6}" srcOrd="10" destOrd="0" presId="urn:microsoft.com/office/officeart/2005/8/layout/vList3"/>
    <dgm:cxn modelId="{6158CF64-6314-B547-9A62-9CBE95B9B86A}" type="presParOf" srcId="{8703699D-9F06-D046-B7DF-DFB411E3E3D6}" destId="{A8A7A025-EF8B-5647-BE94-3DA2757176BD}" srcOrd="0" destOrd="0" presId="urn:microsoft.com/office/officeart/2005/8/layout/vList3"/>
    <dgm:cxn modelId="{391CD931-1BB3-574E-AA01-82B06D891FCB}" type="presParOf" srcId="{8703699D-9F06-D046-B7DF-DFB411E3E3D6}" destId="{FCD77B7B-5543-6946-BBDD-D9A853C4538B}" srcOrd="1" destOrd="0" presId="urn:microsoft.com/office/officeart/2005/8/layout/vList3"/>
    <dgm:cxn modelId="{5C2170DD-614B-394E-B315-73D704D93934}" type="presParOf" srcId="{650E3743-6848-3644-A6F2-4B15C9B47D5B}" destId="{E2AF0D6C-41DF-8148-B2D2-A96F9FD6EB36}" srcOrd="11" destOrd="0" presId="urn:microsoft.com/office/officeart/2005/8/layout/vList3"/>
    <dgm:cxn modelId="{FEBBBB00-C113-4441-BAD5-17B04CCB0607}" type="presParOf" srcId="{650E3743-6848-3644-A6F2-4B15C9B47D5B}" destId="{055295CB-1C05-2A46-8B07-3F47F39BA36B}" srcOrd="12" destOrd="0" presId="urn:microsoft.com/office/officeart/2005/8/layout/vList3"/>
    <dgm:cxn modelId="{99F80503-5143-594B-9403-387AF9510590}" type="presParOf" srcId="{055295CB-1C05-2A46-8B07-3F47F39BA36B}" destId="{C6639B87-F703-AB43-A4A9-692C135C880E}" srcOrd="0" destOrd="0" presId="urn:microsoft.com/office/officeart/2005/8/layout/vList3"/>
    <dgm:cxn modelId="{D03B34CE-5AE1-994E-B0A3-5DED9C6D7031}" type="presParOf" srcId="{055295CB-1C05-2A46-8B07-3F47F39BA36B}" destId="{AF15CEB4-93B9-EC41-8594-C4B58B44EA8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E341422-42F4-984F-8824-0C48DCF2B13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5E69134D-FBF2-E549-B603-29530AF14D0F}">
      <dgm:prSet phldrT="[Text]"/>
      <dgm:spPr/>
      <dgm:t>
        <a:bodyPr/>
        <a:lstStyle/>
        <a:p>
          <a:r>
            <a:rPr lang="en-US"/>
            <a:t> </a:t>
          </a:r>
          <a:endParaRPr lang="en-US" dirty="0"/>
        </a:p>
      </dgm:t>
    </dgm:pt>
    <dgm:pt modelId="{6F621A83-DC88-174B-A4F5-E2ADCA5176C2}" type="parTrans" cxnId="{281DC0CE-CAC4-5749-8039-F2A7C593DDF1}">
      <dgm:prSet/>
      <dgm:spPr/>
      <dgm:t>
        <a:bodyPr/>
        <a:lstStyle/>
        <a:p>
          <a:endParaRPr lang="en-US"/>
        </a:p>
      </dgm:t>
    </dgm:pt>
    <dgm:pt modelId="{54E87377-26CB-6648-B438-EE1368222638}" type="sibTrans" cxnId="{281DC0CE-CAC4-5749-8039-F2A7C593DDF1}">
      <dgm:prSet/>
      <dgm:spPr/>
      <dgm:t>
        <a:bodyPr/>
        <a:lstStyle/>
        <a:p>
          <a:endParaRPr lang="en-US"/>
        </a:p>
      </dgm:t>
    </dgm:pt>
    <dgm:pt modelId="{F41925DB-BC2E-5B4C-B768-66A083135536}">
      <dgm:prSet phldrT="[Text]"/>
      <dgm:spPr/>
      <dgm:t>
        <a:bodyPr/>
        <a:lstStyle/>
        <a:p>
          <a:r>
            <a:rPr lang="en-US" dirty="0"/>
            <a:t> </a:t>
          </a:r>
        </a:p>
      </dgm:t>
    </dgm:pt>
    <dgm:pt modelId="{AEE2853C-BD82-1141-8D02-086DAACAB82A}" type="parTrans" cxnId="{F0E6FEEC-ECCC-5E45-B0B3-29EEA351EDE4}">
      <dgm:prSet/>
      <dgm:spPr/>
      <dgm:t>
        <a:bodyPr/>
        <a:lstStyle/>
        <a:p>
          <a:endParaRPr lang="en-US"/>
        </a:p>
      </dgm:t>
    </dgm:pt>
    <dgm:pt modelId="{352A3AC2-6B2B-DA4F-A820-F2C20416A825}" type="sibTrans" cxnId="{F0E6FEEC-ECCC-5E45-B0B3-29EEA351EDE4}">
      <dgm:prSet/>
      <dgm:spPr/>
      <dgm:t>
        <a:bodyPr/>
        <a:lstStyle/>
        <a:p>
          <a:endParaRPr lang="en-US"/>
        </a:p>
      </dgm:t>
    </dgm:pt>
    <dgm:pt modelId="{E374DCAA-1BCF-9441-B8E5-86376F44079F}" type="pres">
      <dgm:prSet presAssocID="{EE341422-42F4-984F-8824-0C48DCF2B138}" presName="cycle" presStyleCnt="0">
        <dgm:presLayoutVars>
          <dgm:dir/>
          <dgm:resizeHandles val="exact"/>
        </dgm:presLayoutVars>
      </dgm:prSet>
      <dgm:spPr/>
    </dgm:pt>
    <dgm:pt modelId="{414D7220-79AB-0147-931A-9D9FC77C7E09}" type="pres">
      <dgm:prSet presAssocID="{5E69134D-FBF2-E549-B603-29530AF14D0F}" presName="dummy" presStyleCnt="0"/>
      <dgm:spPr/>
    </dgm:pt>
    <dgm:pt modelId="{BDB8D6E3-A856-8144-A853-FE02F3B4ABE7}" type="pres">
      <dgm:prSet presAssocID="{5E69134D-FBF2-E549-B603-29530AF14D0F}" presName="node" presStyleLbl="revTx" presStyleIdx="0" presStyleCnt="2">
        <dgm:presLayoutVars>
          <dgm:bulletEnabled val="1"/>
        </dgm:presLayoutVars>
      </dgm:prSet>
      <dgm:spPr/>
    </dgm:pt>
    <dgm:pt modelId="{6D946487-379A-BE4B-A6CD-A107747F4BBC}" type="pres">
      <dgm:prSet presAssocID="{54E87377-26CB-6648-B438-EE1368222638}" presName="sibTrans" presStyleLbl="node1" presStyleIdx="0" presStyleCnt="2"/>
      <dgm:spPr/>
    </dgm:pt>
    <dgm:pt modelId="{5C0A05F2-0EDB-7B40-86E8-F9633DC65100}" type="pres">
      <dgm:prSet presAssocID="{F41925DB-BC2E-5B4C-B768-66A083135536}" presName="dummy" presStyleCnt="0"/>
      <dgm:spPr/>
    </dgm:pt>
    <dgm:pt modelId="{748B0233-0866-3041-9EFD-A3267EB3DA55}" type="pres">
      <dgm:prSet presAssocID="{F41925DB-BC2E-5B4C-B768-66A083135536}" presName="node" presStyleLbl="revTx" presStyleIdx="1" presStyleCnt="2">
        <dgm:presLayoutVars>
          <dgm:bulletEnabled val="1"/>
        </dgm:presLayoutVars>
      </dgm:prSet>
      <dgm:spPr/>
    </dgm:pt>
    <dgm:pt modelId="{D8CEB44B-F0B7-BA4C-8757-902B05F9570D}" type="pres">
      <dgm:prSet presAssocID="{352A3AC2-6B2B-DA4F-A820-F2C20416A825}" presName="sibTrans" presStyleLbl="node1" presStyleIdx="1" presStyleCnt="2"/>
      <dgm:spPr/>
    </dgm:pt>
  </dgm:ptLst>
  <dgm:cxnLst>
    <dgm:cxn modelId="{BFF53905-BAA8-9B47-BD92-397E2C421C6D}" type="presOf" srcId="{352A3AC2-6B2B-DA4F-A820-F2C20416A825}" destId="{D8CEB44B-F0B7-BA4C-8757-902B05F9570D}" srcOrd="0" destOrd="0" presId="urn:microsoft.com/office/officeart/2005/8/layout/cycle1"/>
    <dgm:cxn modelId="{FA47D44B-6F61-DF4C-9390-AB25CF254CAE}" type="presOf" srcId="{54E87377-26CB-6648-B438-EE1368222638}" destId="{6D946487-379A-BE4B-A6CD-A107747F4BBC}" srcOrd="0" destOrd="0" presId="urn:microsoft.com/office/officeart/2005/8/layout/cycle1"/>
    <dgm:cxn modelId="{F90FA56C-76C8-B64D-9146-80A0E23D8CC9}" type="presOf" srcId="{F41925DB-BC2E-5B4C-B768-66A083135536}" destId="{748B0233-0866-3041-9EFD-A3267EB3DA55}" srcOrd="0" destOrd="0" presId="urn:microsoft.com/office/officeart/2005/8/layout/cycle1"/>
    <dgm:cxn modelId="{AB399FC7-084B-0046-A021-8B08D052D9B5}" type="presOf" srcId="{EE341422-42F4-984F-8824-0C48DCF2B138}" destId="{E374DCAA-1BCF-9441-B8E5-86376F44079F}" srcOrd="0" destOrd="0" presId="urn:microsoft.com/office/officeart/2005/8/layout/cycle1"/>
    <dgm:cxn modelId="{281DC0CE-CAC4-5749-8039-F2A7C593DDF1}" srcId="{EE341422-42F4-984F-8824-0C48DCF2B138}" destId="{5E69134D-FBF2-E549-B603-29530AF14D0F}" srcOrd="0" destOrd="0" parTransId="{6F621A83-DC88-174B-A4F5-E2ADCA5176C2}" sibTransId="{54E87377-26CB-6648-B438-EE1368222638}"/>
    <dgm:cxn modelId="{F1EAEDE4-18D1-4741-840F-46C976ADA108}" type="presOf" srcId="{5E69134D-FBF2-E549-B603-29530AF14D0F}" destId="{BDB8D6E3-A856-8144-A853-FE02F3B4ABE7}" srcOrd="0" destOrd="0" presId="urn:microsoft.com/office/officeart/2005/8/layout/cycle1"/>
    <dgm:cxn modelId="{F0E6FEEC-ECCC-5E45-B0B3-29EEA351EDE4}" srcId="{EE341422-42F4-984F-8824-0C48DCF2B138}" destId="{F41925DB-BC2E-5B4C-B768-66A083135536}" srcOrd="1" destOrd="0" parTransId="{AEE2853C-BD82-1141-8D02-086DAACAB82A}" sibTransId="{352A3AC2-6B2B-DA4F-A820-F2C20416A825}"/>
    <dgm:cxn modelId="{60380F83-8C24-384C-B915-4BCA00FFC06F}" type="presParOf" srcId="{E374DCAA-1BCF-9441-B8E5-86376F44079F}" destId="{414D7220-79AB-0147-931A-9D9FC77C7E09}" srcOrd="0" destOrd="0" presId="urn:microsoft.com/office/officeart/2005/8/layout/cycle1"/>
    <dgm:cxn modelId="{588A99A3-D59E-0645-8BC7-693DC0D43AFD}" type="presParOf" srcId="{E374DCAA-1BCF-9441-B8E5-86376F44079F}" destId="{BDB8D6E3-A856-8144-A853-FE02F3B4ABE7}" srcOrd="1" destOrd="0" presId="urn:microsoft.com/office/officeart/2005/8/layout/cycle1"/>
    <dgm:cxn modelId="{D7ABFBF4-C116-1D49-8245-FDB3B976045B}" type="presParOf" srcId="{E374DCAA-1BCF-9441-B8E5-86376F44079F}" destId="{6D946487-379A-BE4B-A6CD-A107747F4BBC}" srcOrd="2" destOrd="0" presId="urn:microsoft.com/office/officeart/2005/8/layout/cycle1"/>
    <dgm:cxn modelId="{942B26CA-09B5-4C43-A6F1-39C516606BEB}" type="presParOf" srcId="{E374DCAA-1BCF-9441-B8E5-86376F44079F}" destId="{5C0A05F2-0EDB-7B40-86E8-F9633DC65100}" srcOrd="3" destOrd="0" presId="urn:microsoft.com/office/officeart/2005/8/layout/cycle1"/>
    <dgm:cxn modelId="{E54B8744-440C-FF44-90BB-16AEEB21B090}" type="presParOf" srcId="{E374DCAA-1BCF-9441-B8E5-86376F44079F}" destId="{748B0233-0866-3041-9EFD-A3267EB3DA55}" srcOrd="4" destOrd="0" presId="urn:microsoft.com/office/officeart/2005/8/layout/cycle1"/>
    <dgm:cxn modelId="{E640E931-26ED-204C-A3E2-E0B30C9C6B7F}" type="presParOf" srcId="{E374DCAA-1BCF-9441-B8E5-86376F44079F}" destId="{D8CEB44B-F0B7-BA4C-8757-902B05F9570D}" srcOrd="5" destOrd="0" presId="urn:microsoft.com/office/officeart/2005/8/layout/cycle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dgm:spPr>
        <a:solidFill>
          <a:srgbClr val="00B0F0"/>
        </a:solidFill>
      </dgm:spPr>
      <dgm:t>
        <a:bodyPr/>
        <a:lstStyle/>
        <a:p>
          <a:endParaRPr lang="en-US" dirty="0"/>
        </a:p>
        <a:p>
          <a:r>
            <a:rPr lang="en-US" dirty="0"/>
            <a:t>Traders/</a:t>
          </a:r>
          <a:r>
            <a:rPr lang="en-US" dirty="0">
              <a:solidFill>
                <a:srgbClr val="FF0000"/>
              </a:solidFill>
            </a:rPr>
            <a:t>Hunters</a:t>
          </a:r>
        </a:p>
        <a:p>
          <a:r>
            <a:rPr lang="zh-CN" altLang="en-US" dirty="0"/>
            <a:t>（</a:t>
          </a:r>
          <a:r>
            <a:rPr lang="en-US" altLang="zh-CN" dirty="0"/>
            <a:t>students/teachers</a:t>
          </a:r>
          <a:r>
            <a:rPr lang="zh-CN" altLang="en-US" dirty="0"/>
            <a:t>）</a:t>
          </a:r>
          <a:endParaRPr lang="en-US"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dgm:spPr>
        <a:solidFill>
          <a:srgbClr val="00B0F0"/>
        </a:solidFill>
      </dgm:spPr>
      <dgm:t>
        <a:bodyPr/>
        <a:lstStyle/>
        <a:p>
          <a:r>
            <a:rPr lang="en-US" dirty="0"/>
            <a:t>Miners/</a:t>
          </a:r>
          <a:r>
            <a:rPr lang="en-US" dirty="0">
              <a:solidFill>
                <a:srgbClr val="FF0000"/>
              </a:solidFill>
            </a:rPr>
            <a:t>Herders</a:t>
          </a:r>
        </a:p>
        <a:p>
          <a:r>
            <a:rPr lang="zh-CN" altLang="en-US" dirty="0"/>
            <a:t>（</a:t>
          </a:r>
          <a:r>
            <a:rPr lang="en-US" altLang="zh-CN" dirty="0"/>
            <a:t>Administrators/Witnesses</a:t>
          </a:r>
          <a:r>
            <a:rPr lang="zh-CN" altLang="en-US" dirty="0"/>
            <a:t>）</a:t>
          </a:r>
          <a:endParaRPr lang="en-US"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dgm:spPr>
        <a:solidFill>
          <a:srgbClr val="00B0F0"/>
        </a:solidFill>
      </dgm:spPr>
      <dgm:t>
        <a:bodyPr/>
        <a:lstStyle/>
        <a:p>
          <a:r>
            <a:rPr lang="en-US" dirty="0"/>
            <a:t>Coders</a:t>
          </a:r>
          <a:r>
            <a:rPr lang="en-US" altLang="zh-CN" dirty="0"/>
            <a:t>/</a:t>
          </a:r>
          <a:r>
            <a:rPr lang="en-US" altLang="zh-CN" dirty="0">
              <a:solidFill>
                <a:srgbClr val="FF0000"/>
              </a:solidFill>
            </a:rPr>
            <a:t>DNA Editors</a:t>
          </a:r>
          <a:endParaRPr lang="en-US" dirty="0">
            <a:solidFill>
              <a:srgbClr val="FF0000"/>
            </a:solidFill>
          </a:endParaRPr>
        </a:p>
        <a:p>
          <a:r>
            <a:rPr lang="en-US" dirty="0"/>
            <a:t>(Artists/Creative People)</a:t>
          </a:r>
        </a:p>
        <a:p>
          <a:endParaRPr lang="en-US"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600" dirty="0">
              <a:solidFill>
                <a:srgbClr val="FFFFFF"/>
              </a:solidFill>
            </a:rPr>
            <a:t>Public Domain Data</a:t>
          </a:r>
        </a:p>
      </dgm:t>
    </dgm:pt>
    <dgm:pt modelId="{3BB16666-D093-4746-B5E6-E09A5706633A}" type="parTrans" cxnId="{35D51C74-D0F8-8C42-9480-77ABC1B6715B}">
      <dgm:prSet/>
      <dgm:spPr/>
      <dgm:t>
        <a:bodyPr/>
        <a:lstStyle/>
        <a:p>
          <a:endParaRPr lang="en-US" sz="1100"/>
        </a:p>
      </dgm:t>
    </dgm:pt>
    <dgm:pt modelId="{4810D5F5-DC66-624D-865D-6A9E58B8C603}" type="sibTrans" cxnId="{35D51C74-D0F8-8C42-9480-77ABC1B6715B}">
      <dgm:prSet/>
      <dgm:spPr/>
      <dgm:t>
        <a:bodyPr/>
        <a:lstStyle/>
        <a:p>
          <a:endParaRPr lang="en-US" sz="1100"/>
        </a:p>
      </dgm:t>
    </dgm:pt>
    <dgm:pt modelId="{DD6DB475-E16B-5343-BEF4-202AB674D925}">
      <dgm:prSet phldrT="[Text]" custT="1"/>
      <dgm:spPr>
        <a:solidFill>
          <a:srgbClr val="FFC000"/>
        </a:solidFill>
      </dgm:spPr>
      <dgm:t>
        <a:bodyPr/>
        <a:lstStyle/>
        <a:p>
          <a:r>
            <a:rPr lang="en-US" sz="1100" dirty="0">
              <a:solidFill>
                <a:srgbClr val="FF0000"/>
              </a:solidFill>
            </a:rPr>
            <a:t>Contractual Data</a:t>
          </a:r>
        </a:p>
      </dgm:t>
    </dgm:pt>
    <dgm:pt modelId="{3C20D1BC-5371-364C-BBFA-C183AEECD81D}" type="parTrans" cxnId="{FCF5CC83-5365-7146-BCA1-CF9DB1172582}">
      <dgm:prSet/>
      <dgm:spPr/>
      <dgm:t>
        <a:bodyPr/>
        <a:lstStyle/>
        <a:p>
          <a:endParaRPr lang="en-US" sz="1100"/>
        </a:p>
      </dgm:t>
    </dgm:pt>
    <dgm:pt modelId="{5D0F555B-86A0-CD47-94E4-1832B4465662}" type="sibTrans" cxnId="{FCF5CC83-5365-7146-BCA1-CF9DB1172582}">
      <dgm:prSet/>
      <dgm:spPr/>
      <dgm:t>
        <a:bodyPr/>
        <a:lstStyle/>
        <a:p>
          <a:endParaRPr lang="en-US" sz="1100"/>
        </a:p>
      </dgm:t>
    </dgm:pt>
    <dgm:pt modelId="{6315757E-0384-4B43-ACBF-C2ED3967DEB7}">
      <dgm:prSet phldrT="[Text]" custT="1"/>
      <dgm:spPr>
        <a:solidFill>
          <a:srgbClr val="002060"/>
        </a:solidFill>
      </dgm:spPr>
      <dgm:t>
        <a:bodyPr/>
        <a:lstStyle/>
        <a:p>
          <a:r>
            <a:rPr lang="en-US" sz="600" dirty="0">
              <a:solidFill>
                <a:srgbClr val="FFFFFF"/>
              </a:solidFill>
            </a:rPr>
            <a:t>Private </a:t>
          </a:r>
        </a:p>
        <a:p>
          <a:r>
            <a:rPr lang="en-US" sz="600" dirty="0">
              <a:solidFill>
                <a:srgbClr val="FFFFFF"/>
              </a:solidFill>
            </a:rPr>
            <a:t>Data</a:t>
          </a:r>
        </a:p>
      </dgm:t>
    </dgm:pt>
    <dgm:pt modelId="{79FCA1BB-037B-CD4C-9B6C-B7D24848B6B8}" type="parTrans" cxnId="{118E0F8F-1FDB-1E45-830A-CB79DE28655B}">
      <dgm:prSet/>
      <dgm:spPr/>
      <dgm:t>
        <a:bodyPr/>
        <a:lstStyle/>
        <a:p>
          <a:endParaRPr lang="en-US" sz="1100"/>
        </a:p>
      </dgm:t>
    </dgm:pt>
    <dgm:pt modelId="{EE23B9E3-3DC2-D449-9127-18887D169F7A}" type="sibTrans" cxnId="{118E0F8F-1FDB-1E45-830A-CB79DE28655B}">
      <dgm:prSet/>
      <dgm:spPr/>
      <dgm:t>
        <a:bodyPr/>
        <a:lstStyle/>
        <a:p>
          <a:endParaRPr lang="en-US" sz="11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10C37F7-D09A-0E4C-A864-51F08B7716DF}" type="doc">
      <dgm:prSet loTypeId="urn:microsoft.com/office/officeart/2005/8/layout/pyramid1" loCatId="" qsTypeId="urn:microsoft.com/office/officeart/2005/8/quickstyle/simple1" qsCatId="simple" csTypeId="urn:microsoft.com/office/officeart/2005/8/colors/accent1_2" csCatId="accent1" phldr="1"/>
      <dgm:spPr/>
    </dgm:pt>
    <dgm:pt modelId="{478157E1-BB9D-054B-9A7B-90C626966956}">
      <dgm:prSet phldrT="[Text]" custT="1"/>
      <dgm:spPr>
        <a:solidFill>
          <a:schemeClr val="bg1">
            <a:lumMod val="90000"/>
            <a:lumOff val="10000"/>
          </a:schemeClr>
        </a:solidFill>
      </dgm:spPr>
      <dgm:t>
        <a:bodyPr/>
        <a:lstStyle/>
        <a:p>
          <a:endParaRPr lang="en-US" sz="600" dirty="0">
            <a:solidFill>
              <a:srgbClr val="FFFFFF"/>
            </a:solidFill>
          </a:endParaRPr>
        </a:p>
        <a:p>
          <a:endParaRPr lang="en-US" sz="600" dirty="0">
            <a:solidFill>
              <a:srgbClr val="FFFFFF"/>
            </a:solidFill>
          </a:endParaRPr>
        </a:p>
        <a:p>
          <a:r>
            <a:rPr lang="en-US" sz="700" dirty="0">
              <a:solidFill>
                <a:srgbClr val="FFFFFF"/>
              </a:solidFill>
            </a:rPr>
            <a:t>Spiritual</a:t>
          </a:r>
          <a:endParaRPr lang="en-US" sz="900" dirty="0">
            <a:solidFill>
              <a:srgbClr val="FFFFFF"/>
            </a:solidFill>
          </a:endParaRPr>
        </a:p>
      </dgm:t>
    </dgm:pt>
    <dgm:pt modelId="{C260C054-6C40-E44D-ABB7-356AE9B6AB7E}" type="parTrans" cxnId="{15459D44-C440-2A41-B955-7B885B92B7BA}">
      <dgm:prSet/>
      <dgm:spPr/>
      <dgm:t>
        <a:bodyPr/>
        <a:lstStyle/>
        <a:p>
          <a:endParaRPr lang="en-US"/>
        </a:p>
      </dgm:t>
    </dgm:pt>
    <dgm:pt modelId="{9C2C222F-14DA-CE46-86CE-25F92B743C73}" type="sibTrans" cxnId="{15459D44-C440-2A41-B955-7B885B92B7BA}">
      <dgm:prSet/>
      <dgm:spPr/>
      <dgm:t>
        <a:bodyPr/>
        <a:lstStyle/>
        <a:p>
          <a:endParaRPr lang="en-US"/>
        </a:p>
      </dgm:t>
    </dgm:pt>
    <dgm:pt modelId="{343D16D4-8015-1544-A072-3AADF70FD619}">
      <dgm:prSet phldrT="[Text]" custT="1"/>
      <dgm:spPr>
        <a:solidFill>
          <a:srgbClr val="FFC000"/>
        </a:solidFill>
      </dgm:spPr>
      <dgm:t>
        <a:bodyPr/>
        <a:lstStyle/>
        <a:p>
          <a:r>
            <a:rPr lang="en-US" sz="1400" dirty="0">
              <a:solidFill>
                <a:srgbClr val="FF0000"/>
              </a:solidFill>
            </a:rPr>
            <a:t>Ecological</a:t>
          </a:r>
        </a:p>
      </dgm:t>
    </dgm:pt>
    <dgm:pt modelId="{7C7F37EC-AD76-6A42-A956-74EDFF0B17EE}" type="parTrans" cxnId="{F725BFEB-EE74-D748-BEBF-85A186BBE114}">
      <dgm:prSet/>
      <dgm:spPr/>
      <dgm:t>
        <a:bodyPr/>
        <a:lstStyle/>
        <a:p>
          <a:endParaRPr lang="en-US"/>
        </a:p>
      </dgm:t>
    </dgm:pt>
    <dgm:pt modelId="{14C09EC5-4923-4144-8A68-1B96634D7884}" type="sibTrans" cxnId="{F725BFEB-EE74-D748-BEBF-85A186BBE114}">
      <dgm:prSet/>
      <dgm:spPr/>
      <dgm:t>
        <a:bodyPr/>
        <a:lstStyle/>
        <a:p>
          <a:endParaRPr lang="en-US"/>
        </a:p>
      </dgm:t>
    </dgm:pt>
    <dgm:pt modelId="{FCBD909A-8CFD-F047-BA1D-474FD07CBE1F}">
      <dgm:prSet phldrT="[Text]" custT="1"/>
      <dgm:spPr>
        <a:solidFill>
          <a:srgbClr val="FF0000"/>
        </a:solidFill>
      </dgm:spPr>
      <dgm:t>
        <a:bodyPr/>
        <a:lstStyle/>
        <a:p>
          <a:r>
            <a:rPr lang="en-US" sz="2400" dirty="0">
              <a:solidFill>
                <a:srgbClr val="FFFFFF"/>
              </a:solidFill>
            </a:rPr>
            <a:t>People</a:t>
          </a:r>
          <a:endParaRPr lang="en-US" sz="2800" dirty="0">
            <a:solidFill>
              <a:srgbClr val="FFFFFF"/>
            </a:solidFill>
          </a:endParaRPr>
        </a:p>
      </dgm:t>
    </dgm:pt>
    <dgm:pt modelId="{021F9C25-791E-7C4C-8C70-9AD749F3E354}" type="parTrans" cxnId="{A31983C6-CCB3-C94A-B60C-F65685E903E6}">
      <dgm:prSet/>
      <dgm:spPr/>
      <dgm:t>
        <a:bodyPr/>
        <a:lstStyle/>
        <a:p>
          <a:endParaRPr lang="en-US"/>
        </a:p>
      </dgm:t>
    </dgm:pt>
    <dgm:pt modelId="{3603A8BA-A4A7-5F4D-8338-77A4CC9BB677}" type="sibTrans" cxnId="{A31983C6-CCB3-C94A-B60C-F65685E903E6}">
      <dgm:prSet/>
      <dgm:spPr/>
      <dgm:t>
        <a:bodyPr/>
        <a:lstStyle/>
        <a:p>
          <a:endParaRPr lang="en-US"/>
        </a:p>
      </dgm:t>
    </dgm:pt>
    <dgm:pt modelId="{5AE10092-E1EA-9F45-BC39-1DCE4223BE85}" type="pres">
      <dgm:prSet presAssocID="{110C37F7-D09A-0E4C-A864-51F08B7716DF}" presName="Name0" presStyleCnt="0">
        <dgm:presLayoutVars>
          <dgm:dir/>
          <dgm:animLvl val="lvl"/>
          <dgm:resizeHandles val="exact"/>
        </dgm:presLayoutVars>
      </dgm:prSet>
      <dgm:spPr/>
    </dgm:pt>
    <dgm:pt modelId="{216592A3-F2EF-774D-8AB0-6E8CE63599AB}" type="pres">
      <dgm:prSet presAssocID="{478157E1-BB9D-054B-9A7B-90C626966956}" presName="Name8" presStyleCnt="0"/>
      <dgm:spPr/>
    </dgm:pt>
    <dgm:pt modelId="{A4612A23-24D8-A041-A5E7-8E6398C9068A}" type="pres">
      <dgm:prSet presAssocID="{478157E1-BB9D-054B-9A7B-90C626966956}" presName="level" presStyleLbl="node1" presStyleIdx="0" presStyleCnt="3">
        <dgm:presLayoutVars>
          <dgm:chMax val="1"/>
          <dgm:bulletEnabled val="1"/>
        </dgm:presLayoutVars>
      </dgm:prSet>
      <dgm:spPr/>
    </dgm:pt>
    <dgm:pt modelId="{21D20B63-9C40-F740-A1CB-04197523DA6B}" type="pres">
      <dgm:prSet presAssocID="{478157E1-BB9D-054B-9A7B-90C626966956}" presName="levelTx" presStyleLbl="revTx" presStyleIdx="0" presStyleCnt="0">
        <dgm:presLayoutVars>
          <dgm:chMax val="1"/>
          <dgm:bulletEnabled val="1"/>
        </dgm:presLayoutVars>
      </dgm:prSet>
      <dgm:spPr/>
    </dgm:pt>
    <dgm:pt modelId="{657FECB7-7D65-A146-AF94-F30A5DAFA31C}" type="pres">
      <dgm:prSet presAssocID="{343D16D4-8015-1544-A072-3AADF70FD619}" presName="Name8" presStyleCnt="0"/>
      <dgm:spPr/>
    </dgm:pt>
    <dgm:pt modelId="{CF503000-46D3-3944-B95B-0FDE62B4EBF2}" type="pres">
      <dgm:prSet presAssocID="{343D16D4-8015-1544-A072-3AADF70FD619}" presName="level" presStyleLbl="node1" presStyleIdx="1" presStyleCnt="3">
        <dgm:presLayoutVars>
          <dgm:chMax val="1"/>
          <dgm:bulletEnabled val="1"/>
        </dgm:presLayoutVars>
      </dgm:prSet>
      <dgm:spPr/>
    </dgm:pt>
    <dgm:pt modelId="{EC25D38F-7DAA-A94B-9B2A-2E271947402C}" type="pres">
      <dgm:prSet presAssocID="{343D16D4-8015-1544-A072-3AADF70FD619}" presName="levelTx" presStyleLbl="revTx" presStyleIdx="0" presStyleCnt="0">
        <dgm:presLayoutVars>
          <dgm:chMax val="1"/>
          <dgm:bulletEnabled val="1"/>
        </dgm:presLayoutVars>
      </dgm:prSet>
      <dgm:spPr/>
    </dgm:pt>
    <dgm:pt modelId="{DC588CF1-9E21-EE4B-9AEE-6E108477F5BB}" type="pres">
      <dgm:prSet presAssocID="{FCBD909A-8CFD-F047-BA1D-474FD07CBE1F}" presName="Name8" presStyleCnt="0"/>
      <dgm:spPr/>
    </dgm:pt>
    <dgm:pt modelId="{1EAC0B9D-8EB9-8045-9007-5C59EAB37389}" type="pres">
      <dgm:prSet presAssocID="{FCBD909A-8CFD-F047-BA1D-474FD07CBE1F}" presName="level" presStyleLbl="node1" presStyleIdx="2" presStyleCnt="3">
        <dgm:presLayoutVars>
          <dgm:chMax val="1"/>
          <dgm:bulletEnabled val="1"/>
        </dgm:presLayoutVars>
      </dgm:prSet>
      <dgm:spPr/>
    </dgm:pt>
    <dgm:pt modelId="{B912B3F4-A1DD-6943-AD22-DDA8045F535A}" type="pres">
      <dgm:prSet presAssocID="{FCBD909A-8CFD-F047-BA1D-474FD07CBE1F}" presName="levelTx" presStyleLbl="revTx" presStyleIdx="0" presStyleCnt="0">
        <dgm:presLayoutVars>
          <dgm:chMax val="1"/>
          <dgm:bulletEnabled val="1"/>
        </dgm:presLayoutVars>
      </dgm:prSet>
      <dgm:spPr/>
    </dgm:pt>
  </dgm:ptLst>
  <dgm:cxnLst>
    <dgm:cxn modelId="{55521E0D-D05A-CC40-9F8E-900C80CF6721}" type="presOf" srcId="{FCBD909A-8CFD-F047-BA1D-474FD07CBE1F}" destId="{1EAC0B9D-8EB9-8045-9007-5C59EAB37389}" srcOrd="0" destOrd="0" presId="urn:microsoft.com/office/officeart/2005/8/layout/pyramid1"/>
    <dgm:cxn modelId="{EB7D8C25-19ED-F34E-825B-42062D0AD2C6}" type="presOf" srcId="{343D16D4-8015-1544-A072-3AADF70FD619}" destId="{CF503000-46D3-3944-B95B-0FDE62B4EBF2}" srcOrd="0" destOrd="0" presId="urn:microsoft.com/office/officeart/2005/8/layout/pyramid1"/>
    <dgm:cxn modelId="{15459D44-C440-2A41-B955-7B885B92B7BA}" srcId="{110C37F7-D09A-0E4C-A864-51F08B7716DF}" destId="{478157E1-BB9D-054B-9A7B-90C626966956}" srcOrd="0" destOrd="0" parTransId="{C260C054-6C40-E44D-ABB7-356AE9B6AB7E}" sibTransId="{9C2C222F-14DA-CE46-86CE-25F92B743C73}"/>
    <dgm:cxn modelId="{860CF85D-2F7F-2E49-8023-6BC584D9C47F}" type="presOf" srcId="{FCBD909A-8CFD-F047-BA1D-474FD07CBE1F}" destId="{B912B3F4-A1DD-6943-AD22-DDA8045F535A}" srcOrd="1" destOrd="0" presId="urn:microsoft.com/office/officeart/2005/8/layout/pyramid1"/>
    <dgm:cxn modelId="{75584163-55CE-4247-9025-BFEB594D4501}" type="presOf" srcId="{478157E1-BB9D-054B-9A7B-90C626966956}" destId="{21D20B63-9C40-F740-A1CB-04197523DA6B}" srcOrd="1" destOrd="0" presId="urn:microsoft.com/office/officeart/2005/8/layout/pyramid1"/>
    <dgm:cxn modelId="{22C79A67-BCDA-364F-817E-CF5FF1FEA7ED}" type="presOf" srcId="{110C37F7-D09A-0E4C-A864-51F08B7716DF}" destId="{5AE10092-E1EA-9F45-BC39-1DCE4223BE85}" srcOrd="0" destOrd="0" presId="urn:microsoft.com/office/officeart/2005/8/layout/pyramid1"/>
    <dgm:cxn modelId="{877C1B84-DC5C-7848-A0D0-E7B6E19D813A}" type="presOf" srcId="{478157E1-BB9D-054B-9A7B-90C626966956}" destId="{A4612A23-24D8-A041-A5E7-8E6398C9068A}" srcOrd="0" destOrd="0" presId="urn:microsoft.com/office/officeart/2005/8/layout/pyramid1"/>
    <dgm:cxn modelId="{A31983C6-CCB3-C94A-B60C-F65685E903E6}" srcId="{110C37F7-D09A-0E4C-A864-51F08B7716DF}" destId="{FCBD909A-8CFD-F047-BA1D-474FD07CBE1F}" srcOrd="2" destOrd="0" parTransId="{021F9C25-791E-7C4C-8C70-9AD749F3E354}" sibTransId="{3603A8BA-A4A7-5F4D-8338-77A4CC9BB677}"/>
    <dgm:cxn modelId="{E78E4FCE-C084-5244-82E4-8D917B04C009}" type="presOf" srcId="{343D16D4-8015-1544-A072-3AADF70FD619}" destId="{EC25D38F-7DAA-A94B-9B2A-2E271947402C}" srcOrd="1" destOrd="0" presId="urn:microsoft.com/office/officeart/2005/8/layout/pyramid1"/>
    <dgm:cxn modelId="{F725BFEB-EE74-D748-BEBF-85A186BBE114}" srcId="{110C37F7-D09A-0E4C-A864-51F08B7716DF}" destId="{343D16D4-8015-1544-A072-3AADF70FD619}" srcOrd="1" destOrd="0" parTransId="{7C7F37EC-AD76-6A42-A956-74EDFF0B17EE}" sibTransId="{14C09EC5-4923-4144-8A68-1B96634D7884}"/>
    <dgm:cxn modelId="{E5284B87-A905-4B43-B4C4-F5F07DC3CEA4}" type="presParOf" srcId="{5AE10092-E1EA-9F45-BC39-1DCE4223BE85}" destId="{216592A3-F2EF-774D-8AB0-6E8CE63599AB}" srcOrd="0" destOrd="0" presId="urn:microsoft.com/office/officeart/2005/8/layout/pyramid1"/>
    <dgm:cxn modelId="{524E83D1-E117-E74E-970D-B11E1105F0B7}" type="presParOf" srcId="{216592A3-F2EF-774D-8AB0-6E8CE63599AB}" destId="{A4612A23-24D8-A041-A5E7-8E6398C9068A}" srcOrd="0" destOrd="0" presId="urn:microsoft.com/office/officeart/2005/8/layout/pyramid1"/>
    <dgm:cxn modelId="{A1AE1CF9-DB2B-7C46-B0AD-4C82C9496F97}" type="presParOf" srcId="{216592A3-F2EF-774D-8AB0-6E8CE63599AB}" destId="{21D20B63-9C40-F740-A1CB-04197523DA6B}" srcOrd="1" destOrd="0" presId="urn:microsoft.com/office/officeart/2005/8/layout/pyramid1"/>
    <dgm:cxn modelId="{1AB2B8FD-FBED-6C41-A08D-41114041D8EA}" type="presParOf" srcId="{5AE10092-E1EA-9F45-BC39-1DCE4223BE85}" destId="{657FECB7-7D65-A146-AF94-F30A5DAFA31C}" srcOrd="1" destOrd="0" presId="urn:microsoft.com/office/officeart/2005/8/layout/pyramid1"/>
    <dgm:cxn modelId="{18744210-006D-CE4B-98DD-D676108AC141}" type="presParOf" srcId="{657FECB7-7D65-A146-AF94-F30A5DAFA31C}" destId="{CF503000-46D3-3944-B95B-0FDE62B4EBF2}" srcOrd="0" destOrd="0" presId="urn:microsoft.com/office/officeart/2005/8/layout/pyramid1"/>
    <dgm:cxn modelId="{089E3958-D18D-844F-8264-D3AB98A46B9F}" type="presParOf" srcId="{657FECB7-7D65-A146-AF94-F30A5DAFA31C}" destId="{EC25D38F-7DAA-A94B-9B2A-2E271947402C}" srcOrd="1" destOrd="0" presId="urn:microsoft.com/office/officeart/2005/8/layout/pyramid1"/>
    <dgm:cxn modelId="{7CD81BC0-935D-D14F-B748-61C2D5205175}" type="presParOf" srcId="{5AE10092-E1EA-9F45-BC39-1DCE4223BE85}" destId="{DC588CF1-9E21-EE4B-9AEE-6E108477F5BB}" srcOrd="2" destOrd="0" presId="urn:microsoft.com/office/officeart/2005/8/layout/pyramid1"/>
    <dgm:cxn modelId="{BB61B9B4-1C8A-734D-AB1D-B507250F702B}" type="presParOf" srcId="{DC588CF1-9E21-EE4B-9AEE-6E108477F5BB}" destId="{1EAC0B9D-8EB9-8045-9007-5C59EAB37389}" srcOrd="0" destOrd="0" presId="urn:microsoft.com/office/officeart/2005/8/layout/pyramid1"/>
    <dgm:cxn modelId="{E2CF0A4C-6695-1A4E-928A-DFD7343B3A2A}" type="presParOf" srcId="{DC588CF1-9E21-EE4B-9AEE-6E108477F5BB}" destId="{B912B3F4-A1DD-6943-AD22-DDA8045F535A}" srcOrd="1" destOrd="0" presId="urn:microsoft.com/office/officeart/2005/8/layout/pyramid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EB7AED-3066-814B-A80A-8BFDC2D1975A}"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5CB5E4FE-6859-9741-935F-CD5A16B44192}">
      <dgm:prSet phldrT="[Text]"/>
      <dgm:spPr/>
      <dgm:t>
        <a:bodyPr/>
        <a:lstStyle/>
        <a:p>
          <a:r>
            <a:rPr lang="en-US" dirty="0" err="1">
              <a:solidFill>
                <a:schemeClr val="bg1"/>
              </a:solidFill>
            </a:rPr>
            <a:t>Seure</a:t>
          </a:r>
          <a:r>
            <a:rPr lang="en-US" dirty="0">
              <a:solidFill>
                <a:schemeClr val="bg1"/>
              </a:solidFill>
            </a:rPr>
            <a:t> Local Development</a:t>
          </a:r>
        </a:p>
      </dgm:t>
    </dgm:pt>
    <dgm:pt modelId="{787CFB98-D93E-4247-9DB4-FBAA0954DDFB}" type="parTrans" cxnId="{A07FE418-BE0A-7143-98C6-96840737BE81}">
      <dgm:prSet/>
      <dgm:spPr/>
      <dgm:t>
        <a:bodyPr/>
        <a:lstStyle/>
        <a:p>
          <a:endParaRPr lang="en-US">
            <a:solidFill>
              <a:schemeClr val="bg1"/>
            </a:solidFill>
          </a:endParaRPr>
        </a:p>
      </dgm:t>
    </dgm:pt>
    <dgm:pt modelId="{B0EDA209-93CD-3044-9656-74DB5C1F4E99}" type="sibTrans" cxnId="{A07FE418-BE0A-7143-98C6-96840737BE81}">
      <dgm:prSet/>
      <dgm:spPr/>
      <dgm:t>
        <a:bodyPr/>
        <a:lstStyle/>
        <a:p>
          <a:endParaRPr lang="en-US">
            <a:solidFill>
              <a:schemeClr val="bg1"/>
            </a:solidFill>
          </a:endParaRPr>
        </a:p>
      </dgm:t>
    </dgm:pt>
    <dgm:pt modelId="{7182B8DB-87FE-BF48-A81F-6ED709AE1C71}">
      <dgm:prSet phldrT="[Text]"/>
      <dgm:spPr/>
      <dgm:t>
        <a:bodyPr/>
        <a:lstStyle/>
        <a:p>
          <a:r>
            <a:rPr lang="en-US" dirty="0">
              <a:solidFill>
                <a:schemeClr val="bg1"/>
              </a:solidFill>
            </a:rPr>
            <a:t>Security</a:t>
          </a:r>
        </a:p>
      </dgm:t>
    </dgm:pt>
    <dgm:pt modelId="{9583567D-457C-124B-9456-5574C99A587B}" type="parTrans" cxnId="{D4A02200-BD81-344C-865C-C8B4796E25D2}">
      <dgm:prSet/>
      <dgm:spPr/>
      <dgm:t>
        <a:bodyPr/>
        <a:lstStyle/>
        <a:p>
          <a:endParaRPr lang="en-US">
            <a:solidFill>
              <a:schemeClr val="bg1"/>
            </a:solidFill>
          </a:endParaRPr>
        </a:p>
      </dgm:t>
    </dgm:pt>
    <dgm:pt modelId="{EC29676C-1C14-A046-B714-AF5AB05EBA84}" type="sibTrans" cxnId="{D4A02200-BD81-344C-865C-C8B4796E25D2}">
      <dgm:prSet/>
      <dgm:spPr/>
      <dgm:t>
        <a:bodyPr/>
        <a:lstStyle/>
        <a:p>
          <a:endParaRPr lang="en-US">
            <a:solidFill>
              <a:schemeClr val="bg1"/>
            </a:solidFill>
          </a:endParaRPr>
        </a:p>
      </dgm:t>
    </dgm:pt>
    <dgm:pt modelId="{58112755-D53E-D84B-8C8C-B4A3E35A2D30}">
      <dgm:prSet phldrT="[Text]"/>
      <dgm:spPr/>
      <dgm:t>
        <a:bodyPr/>
        <a:lstStyle/>
        <a:p>
          <a:r>
            <a:rPr lang="en-US" dirty="0">
              <a:solidFill>
                <a:schemeClr val="bg1"/>
              </a:solidFill>
            </a:rPr>
            <a:t>Version Control &amp; Security Analysis</a:t>
          </a:r>
        </a:p>
      </dgm:t>
    </dgm:pt>
    <dgm:pt modelId="{27E9AC8B-40D3-F444-8AE5-4BF40B9D3A66}" type="parTrans" cxnId="{9DB097C2-30DA-424C-A528-4F3C2D1E37CB}">
      <dgm:prSet/>
      <dgm:spPr/>
      <dgm:t>
        <a:bodyPr/>
        <a:lstStyle/>
        <a:p>
          <a:endParaRPr lang="en-US">
            <a:solidFill>
              <a:schemeClr val="bg1"/>
            </a:solidFill>
          </a:endParaRPr>
        </a:p>
      </dgm:t>
    </dgm:pt>
    <dgm:pt modelId="{5D4A2620-24CE-9349-8667-61F0541B2313}" type="sibTrans" cxnId="{9DB097C2-30DA-424C-A528-4F3C2D1E37CB}">
      <dgm:prSet/>
      <dgm:spPr/>
      <dgm:t>
        <a:bodyPr/>
        <a:lstStyle/>
        <a:p>
          <a:endParaRPr lang="en-US">
            <a:solidFill>
              <a:schemeClr val="bg1"/>
            </a:solidFill>
          </a:endParaRPr>
        </a:p>
      </dgm:t>
    </dgm:pt>
    <dgm:pt modelId="{27F17518-380C-1545-AD1B-C523A017C94E}">
      <dgm:prSet phldrT="[Text]"/>
      <dgm:spPr/>
      <dgm:t>
        <a:bodyPr/>
        <a:lstStyle/>
        <a:p>
          <a:r>
            <a:rPr lang="en-US" dirty="0">
              <a:solidFill>
                <a:schemeClr val="bg1"/>
              </a:solidFill>
            </a:rPr>
            <a:t>Code Verification</a:t>
          </a:r>
        </a:p>
      </dgm:t>
    </dgm:pt>
    <dgm:pt modelId="{491A3F43-5A1E-3445-B230-CAE121CFAB97}" type="parTrans" cxnId="{1D1B3480-23D1-E14D-AAC9-769422163981}">
      <dgm:prSet/>
      <dgm:spPr/>
      <dgm:t>
        <a:bodyPr/>
        <a:lstStyle/>
        <a:p>
          <a:endParaRPr lang="en-US">
            <a:solidFill>
              <a:schemeClr val="bg1"/>
            </a:solidFill>
          </a:endParaRPr>
        </a:p>
      </dgm:t>
    </dgm:pt>
    <dgm:pt modelId="{B9172F0C-2D32-E74F-BFCB-70312D6E3E93}" type="sibTrans" cxnId="{1D1B3480-23D1-E14D-AAC9-769422163981}">
      <dgm:prSet/>
      <dgm:spPr/>
      <dgm:t>
        <a:bodyPr/>
        <a:lstStyle/>
        <a:p>
          <a:endParaRPr lang="en-US">
            <a:solidFill>
              <a:schemeClr val="bg1"/>
            </a:solidFill>
          </a:endParaRPr>
        </a:p>
      </dgm:t>
    </dgm:pt>
    <dgm:pt modelId="{97733265-279F-5341-BA7D-25862A51F0C0}">
      <dgm:prSet phldrT="[Text]"/>
      <dgm:spPr/>
      <dgm:t>
        <a:bodyPr/>
        <a:lstStyle/>
        <a:p>
          <a:r>
            <a:rPr lang="en-US" dirty="0">
              <a:solidFill>
                <a:schemeClr val="bg1"/>
              </a:solidFill>
            </a:rPr>
            <a:t>Continuous Integration and Build</a:t>
          </a:r>
        </a:p>
      </dgm:t>
    </dgm:pt>
    <dgm:pt modelId="{7B5CBEFB-7DD7-0043-AEFF-8B88178020D9}" type="parTrans" cxnId="{D3417673-ED88-3D4D-9410-4786BE1967BC}">
      <dgm:prSet/>
      <dgm:spPr/>
      <dgm:t>
        <a:bodyPr/>
        <a:lstStyle/>
        <a:p>
          <a:endParaRPr lang="en-US">
            <a:solidFill>
              <a:schemeClr val="bg1"/>
            </a:solidFill>
          </a:endParaRPr>
        </a:p>
      </dgm:t>
    </dgm:pt>
    <dgm:pt modelId="{AEFFB979-6F6E-2045-BB04-6FF877CDF6BD}" type="sibTrans" cxnId="{D3417673-ED88-3D4D-9410-4786BE1967BC}">
      <dgm:prSet/>
      <dgm:spPr/>
      <dgm:t>
        <a:bodyPr/>
        <a:lstStyle/>
        <a:p>
          <a:endParaRPr lang="en-US">
            <a:solidFill>
              <a:schemeClr val="bg1"/>
            </a:solidFill>
          </a:endParaRPr>
        </a:p>
      </dgm:t>
    </dgm:pt>
    <dgm:pt modelId="{328EF908-8A4A-D343-BAAA-8830D687F4FA}">
      <dgm:prSet phldrT="[Text]"/>
      <dgm:spPr/>
      <dgm:t>
        <a:bodyPr/>
        <a:lstStyle/>
        <a:p>
          <a:r>
            <a:rPr lang="en-US" dirty="0">
              <a:solidFill>
                <a:schemeClr val="bg1"/>
              </a:solidFill>
            </a:rPr>
            <a:t>Package Containerization</a:t>
          </a:r>
        </a:p>
      </dgm:t>
    </dgm:pt>
    <dgm:pt modelId="{771F7E05-D5AC-3642-AD9D-1650ADDE6A1A}" type="parTrans" cxnId="{D4922D84-7E2C-D74A-B9AF-146C9DBDEE2E}">
      <dgm:prSet/>
      <dgm:spPr/>
      <dgm:t>
        <a:bodyPr/>
        <a:lstStyle/>
        <a:p>
          <a:endParaRPr lang="en-US">
            <a:solidFill>
              <a:schemeClr val="bg1"/>
            </a:solidFill>
          </a:endParaRPr>
        </a:p>
      </dgm:t>
    </dgm:pt>
    <dgm:pt modelId="{9D9DC732-B754-E942-A4BA-EF47DF2A1B95}" type="sibTrans" cxnId="{D4922D84-7E2C-D74A-B9AF-146C9DBDEE2E}">
      <dgm:prSet/>
      <dgm:spPr/>
      <dgm:t>
        <a:bodyPr/>
        <a:lstStyle/>
        <a:p>
          <a:endParaRPr lang="en-US">
            <a:solidFill>
              <a:schemeClr val="bg1"/>
            </a:solidFill>
          </a:endParaRPr>
        </a:p>
      </dgm:t>
    </dgm:pt>
    <dgm:pt modelId="{B4B66089-D3E2-6D4B-9CE4-929BB12E1BB4}">
      <dgm:prSet phldrT="[Text]"/>
      <dgm:spPr/>
      <dgm:t>
        <a:bodyPr/>
        <a:lstStyle/>
        <a:p>
          <a:r>
            <a:rPr lang="en-US" dirty="0">
              <a:solidFill>
                <a:schemeClr val="bg1"/>
              </a:solidFill>
            </a:rPr>
            <a:t>Isolation</a:t>
          </a:r>
        </a:p>
      </dgm:t>
    </dgm:pt>
    <dgm:pt modelId="{FF95BCA4-9749-274D-9167-586CC7AF757F}" type="parTrans" cxnId="{C831153E-7FAC-2544-B034-7E2D22BB9592}">
      <dgm:prSet/>
      <dgm:spPr/>
      <dgm:t>
        <a:bodyPr/>
        <a:lstStyle/>
        <a:p>
          <a:endParaRPr lang="en-US">
            <a:solidFill>
              <a:schemeClr val="bg1"/>
            </a:solidFill>
          </a:endParaRPr>
        </a:p>
      </dgm:t>
    </dgm:pt>
    <dgm:pt modelId="{65DFFF0E-C5AA-C644-BC3A-F8E35167F3F7}" type="sibTrans" cxnId="{C831153E-7FAC-2544-B034-7E2D22BB9592}">
      <dgm:prSet/>
      <dgm:spPr/>
      <dgm:t>
        <a:bodyPr/>
        <a:lstStyle/>
        <a:p>
          <a:endParaRPr lang="en-US">
            <a:solidFill>
              <a:schemeClr val="bg1"/>
            </a:solidFill>
          </a:endParaRPr>
        </a:p>
      </dgm:t>
    </dgm:pt>
    <dgm:pt modelId="{58F1AC6E-3E8B-9E4D-9DBA-78FBBEE8E9FC}">
      <dgm:prSet phldrT="[Text]"/>
      <dgm:spPr/>
      <dgm:t>
        <a:bodyPr/>
        <a:lstStyle/>
        <a:p>
          <a:r>
            <a:rPr lang="en-US" dirty="0">
              <a:solidFill>
                <a:schemeClr val="bg1"/>
              </a:solidFill>
            </a:rPr>
            <a:t>Automation</a:t>
          </a:r>
        </a:p>
      </dgm:t>
    </dgm:pt>
    <dgm:pt modelId="{6F69B1D5-9DB6-C74B-B5F8-4994F83F6089}" type="parTrans" cxnId="{E6421FCA-D299-1F47-9609-E658B8A848C9}">
      <dgm:prSet/>
      <dgm:spPr/>
      <dgm:t>
        <a:bodyPr/>
        <a:lstStyle/>
        <a:p>
          <a:endParaRPr lang="en-US">
            <a:solidFill>
              <a:schemeClr val="bg1"/>
            </a:solidFill>
          </a:endParaRPr>
        </a:p>
      </dgm:t>
    </dgm:pt>
    <dgm:pt modelId="{E6850E7D-4D4C-8E4A-B3E1-EA5AF3036BCE}" type="sibTrans" cxnId="{E6421FCA-D299-1F47-9609-E658B8A848C9}">
      <dgm:prSet/>
      <dgm:spPr/>
      <dgm:t>
        <a:bodyPr/>
        <a:lstStyle/>
        <a:p>
          <a:endParaRPr lang="en-US">
            <a:solidFill>
              <a:schemeClr val="bg1"/>
            </a:solidFill>
          </a:endParaRPr>
        </a:p>
      </dgm:t>
    </dgm:pt>
    <dgm:pt modelId="{352F9200-4658-3441-B7DC-773CBE9FCBC4}">
      <dgm:prSet phldrT="[Text]"/>
      <dgm:spPr/>
      <dgm:t>
        <a:bodyPr/>
        <a:lstStyle/>
        <a:p>
          <a:r>
            <a:rPr lang="en-US" dirty="0">
              <a:solidFill>
                <a:schemeClr val="bg1"/>
              </a:solidFill>
            </a:rPr>
            <a:t>Team Collaboration</a:t>
          </a:r>
        </a:p>
      </dgm:t>
    </dgm:pt>
    <dgm:pt modelId="{CAAD5169-3D44-5F43-9DDC-E2E4B45B0C2C}" type="parTrans" cxnId="{184FAB87-7D3A-AF48-A0F3-A380D2E3CE9B}">
      <dgm:prSet/>
      <dgm:spPr/>
      <dgm:t>
        <a:bodyPr/>
        <a:lstStyle/>
        <a:p>
          <a:endParaRPr lang="en-US">
            <a:solidFill>
              <a:schemeClr val="bg1"/>
            </a:solidFill>
          </a:endParaRPr>
        </a:p>
      </dgm:t>
    </dgm:pt>
    <dgm:pt modelId="{BC8AE422-A1F8-E84E-B18C-9B8075E44F1C}" type="sibTrans" cxnId="{184FAB87-7D3A-AF48-A0F3-A380D2E3CE9B}">
      <dgm:prSet/>
      <dgm:spPr/>
      <dgm:t>
        <a:bodyPr/>
        <a:lstStyle/>
        <a:p>
          <a:endParaRPr lang="en-US">
            <a:solidFill>
              <a:schemeClr val="bg1"/>
            </a:solidFill>
          </a:endParaRPr>
        </a:p>
      </dgm:t>
    </dgm:pt>
    <dgm:pt modelId="{7E29EADC-91B6-F243-83DC-0330451F0569}">
      <dgm:prSet/>
      <dgm:spPr/>
      <dgm:t>
        <a:bodyPr/>
        <a:lstStyle/>
        <a:p>
          <a:r>
            <a:rPr lang="en-US" dirty="0">
              <a:solidFill>
                <a:schemeClr val="bg1"/>
              </a:solidFill>
            </a:rPr>
            <a:t>Promotion and Deployment</a:t>
          </a:r>
        </a:p>
      </dgm:t>
    </dgm:pt>
    <dgm:pt modelId="{6161F9A8-C996-B840-8E9D-DA11A2405807}" type="parTrans" cxnId="{12347AB4-CE02-774F-916C-A7C17367F6CC}">
      <dgm:prSet/>
      <dgm:spPr/>
      <dgm:t>
        <a:bodyPr/>
        <a:lstStyle/>
        <a:p>
          <a:endParaRPr lang="en-US">
            <a:solidFill>
              <a:schemeClr val="bg1"/>
            </a:solidFill>
          </a:endParaRPr>
        </a:p>
      </dgm:t>
    </dgm:pt>
    <dgm:pt modelId="{954E4DFE-F193-6A40-9A66-2C9EA1D8388F}" type="sibTrans" cxnId="{12347AB4-CE02-774F-916C-A7C17367F6CC}">
      <dgm:prSet/>
      <dgm:spPr/>
      <dgm:t>
        <a:bodyPr/>
        <a:lstStyle/>
        <a:p>
          <a:endParaRPr lang="en-US">
            <a:solidFill>
              <a:schemeClr val="bg1"/>
            </a:solidFill>
          </a:endParaRPr>
        </a:p>
      </dgm:t>
    </dgm:pt>
    <dgm:pt modelId="{42E7D191-2EBE-324D-9071-523AC1375461}">
      <dgm:prSet/>
      <dgm:spPr/>
      <dgm:t>
        <a:bodyPr/>
        <a:lstStyle/>
        <a:p>
          <a:r>
            <a:rPr lang="en-US" dirty="0">
              <a:solidFill>
                <a:schemeClr val="bg1"/>
              </a:solidFill>
            </a:rPr>
            <a:t>Infrastructure Security</a:t>
          </a:r>
        </a:p>
      </dgm:t>
    </dgm:pt>
    <dgm:pt modelId="{3DD35C16-9108-8E4D-9E08-97653FC6CEBF}" type="parTrans" cxnId="{7FB7A0BF-B48E-DB4D-9550-8750ACEFEA0F}">
      <dgm:prSet/>
      <dgm:spPr/>
      <dgm:t>
        <a:bodyPr/>
        <a:lstStyle/>
        <a:p>
          <a:endParaRPr lang="en-US">
            <a:solidFill>
              <a:schemeClr val="bg1"/>
            </a:solidFill>
          </a:endParaRPr>
        </a:p>
      </dgm:t>
    </dgm:pt>
    <dgm:pt modelId="{6B5D05F1-51AA-2145-9861-A167825A7141}" type="sibTrans" cxnId="{7FB7A0BF-B48E-DB4D-9550-8750ACEFEA0F}">
      <dgm:prSet/>
      <dgm:spPr/>
      <dgm:t>
        <a:bodyPr/>
        <a:lstStyle/>
        <a:p>
          <a:endParaRPr lang="en-US">
            <a:solidFill>
              <a:schemeClr val="bg1"/>
            </a:solidFill>
          </a:endParaRPr>
        </a:p>
      </dgm:t>
    </dgm:pt>
    <dgm:pt modelId="{C75234A0-103A-BE4D-A9EF-4B4C93AA9A35}">
      <dgm:prSet/>
      <dgm:spPr/>
      <dgm:t>
        <a:bodyPr/>
        <a:lstStyle/>
        <a:p>
          <a:r>
            <a:rPr lang="en-US" dirty="0">
              <a:solidFill>
                <a:schemeClr val="bg1"/>
              </a:solidFill>
            </a:rPr>
            <a:t>Deploy to market</a:t>
          </a:r>
        </a:p>
      </dgm:t>
    </dgm:pt>
    <dgm:pt modelId="{CE7649CF-C122-6248-A97A-58BE03068477}" type="parTrans" cxnId="{4E78E6F6-6361-9143-AE7F-8181EE67E3B9}">
      <dgm:prSet/>
      <dgm:spPr/>
      <dgm:t>
        <a:bodyPr/>
        <a:lstStyle/>
        <a:p>
          <a:endParaRPr lang="en-US">
            <a:solidFill>
              <a:schemeClr val="bg1"/>
            </a:solidFill>
          </a:endParaRPr>
        </a:p>
      </dgm:t>
    </dgm:pt>
    <dgm:pt modelId="{38557E79-E1D8-8E4A-AEE0-DBF05BD755CB}" type="sibTrans" cxnId="{4E78E6F6-6361-9143-AE7F-8181EE67E3B9}">
      <dgm:prSet/>
      <dgm:spPr/>
      <dgm:t>
        <a:bodyPr/>
        <a:lstStyle/>
        <a:p>
          <a:endParaRPr lang="en-US">
            <a:solidFill>
              <a:schemeClr val="bg1"/>
            </a:solidFill>
          </a:endParaRPr>
        </a:p>
      </dgm:t>
    </dgm:pt>
    <dgm:pt modelId="{5B00FC4F-BF23-AF43-A209-3712BC9E4C39}">
      <dgm:prSet/>
      <dgm:spPr/>
      <dgm:t>
        <a:bodyPr/>
        <a:lstStyle/>
        <a:p>
          <a:r>
            <a:rPr lang="en-US" dirty="0">
              <a:solidFill>
                <a:schemeClr val="bg1"/>
              </a:solidFill>
            </a:rPr>
            <a:t>Data Encryption</a:t>
          </a:r>
        </a:p>
      </dgm:t>
    </dgm:pt>
    <dgm:pt modelId="{9298CD15-71A7-4D4F-A89B-EAD7AF58F3D9}" type="parTrans" cxnId="{A5F8021C-D4BD-D440-9BC8-DC76F889BC43}">
      <dgm:prSet/>
      <dgm:spPr/>
      <dgm:t>
        <a:bodyPr/>
        <a:lstStyle/>
        <a:p>
          <a:endParaRPr lang="en-US">
            <a:solidFill>
              <a:schemeClr val="bg1"/>
            </a:solidFill>
          </a:endParaRPr>
        </a:p>
      </dgm:t>
    </dgm:pt>
    <dgm:pt modelId="{85D0676E-F594-B140-B78F-85E93D3CEF20}" type="sibTrans" cxnId="{A5F8021C-D4BD-D440-9BC8-DC76F889BC43}">
      <dgm:prSet/>
      <dgm:spPr/>
      <dgm:t>
        <a:bodyPr/>
        <a:lstStyle/>
        <a:p>
          <a:endParaRPr lang="en-US">
            <a:solidFill>
              <a:schemeClr val="bg1"/>
            </a:solidFill>
          </a:endParaRPr>
        </a:p>
      </dgm:t>
    </dgm:pt>
    <dgm:pt modelId="{F06C6C72-F010-404A-979F-47AA70C972CB}">
      <dgm:prSet/>
      <dgm:spPr/>
      <dgm:t>
        <a:bodyPr/>
        <a:lstStyle/>
        <a:p>
          <a:r>
            <a:rPr lang="en-US" dirty="0">
              <a:solidFill>
                <a:schemeClr val="bg1"/>
              </a:solidFill>
            </a:rPr>
            <a:t>Choose Security Protocols</a:t>
          </a:r>
        </a:p>
      </dgm:t>
    </dgm:pt>
    <dgm:pt modelId="{FA6101A8-8D13-EB4E-9AE8-1604ACB80AB9}" type="parTrans" cxnId="{4DCE43D5-0823-E848-8F38-B22220DC57CA}">
      <dgm:prSet/>
      <dgm:spPr/>
      <dgm:t>
        <a:bodyPr/>
        <a:lstStyle/>
        <a:p>
          <a:endParaRPr lang="en-US">
            <a:solidFill>
              <a:schemeClr val="bg1"/>
            </a:solidFill>
          </a:endParaRPr>
        </a:p>
      </dgm:t>
    </dgm:pt>
    <dgm:pt modelId="{245565FA-B7D4-D241-943F-26E2EA135CC2}" type="sibTrans" cxnId="{4DCE43D5-0823-E848-8F38-B22220DC57CA}">
      <dgm:prSet/>
      <dgm:spPr/>
      <dgm:t>
        <a:bodyPr/>
        <a:lstStyle/>
        <a:p>
          <a:endParaRPr lang="en-US">
            <a:solidFill>
              <a:schemeClr val="bg1"/>
            </a:solidFill>
          </a:endParaRPr>
        </a:p>
      </dgm:t>
    </dgm:pt>
    <dgm:pt modelId="{53CFA0A7-CB5F-A841-8C29-27ADBD166467}">
      <dgm:prSet/>
      <dgm:spPr/>
      <dgm:t>
        <a:bodyPr/>
        <a:lstStyle/>
        <a:p>
          <a:r>
            <a:rPr lang="en-US" dirty="0">
              <a:solidFill>
                <a:schemeClr val="bg1"/>
              </a:solidFill>
            </a:rPr>
            <a:t>Intrusion Detection</a:t>
          </a:r>
        </a:p>
      </dgm:t>
    </dgm:pt>
    <dgm:pt modelId="{3EFE8AA5-292A-B847-A791-039EB575ECFA}" type="parTrans" cxnId="{5C08AC0C-56EA-F54A-A405-DF894210B91B}">
      <dgm:prSet/>
      <dgm:spPr/>
      <dgm:t>
        <a:bodyPr/>
        <a:lstStyle/>
        <a:p>
          <a:endParaRPr lang="en-US">
            <a:solidFill>
              <a:schemeClr val="bg1"/>
            </a:solidFill>
          </a:endParaRPr>
        </a:p>
      </dgm:t>
    </dgm:pt>
    <dgm:pt modelId="{505D5C3A-ACFA-8E4E-B2D2-FE4D3F5141CC}" type="sibTrans" cxnId="{5C08AC0C-56EA-F54A-A405-DF894210B91B}">
      <dgm:prSet/>
      <dgm:spPr/>
      <dgm:t>
        <a:bodyPr/>
        <a:lstStyle/>
        <a:p>
          <a:endParaRPr lang="en-US">
            <a:solidFill>
              <a:schemeClr val="bg1"/>
            </a:solidFill>
          </a:endParaRPr>
        </a:p>
      </dgm:t>
    </dgm:pt>
    <dgm:pt modelId="{6965AC27-E4ED-3749-A86D-D2CBBD9B47E9}">
      <dgm:prSet/>
      <dgm:spPr/>
      <dgm:t>
        <a:bodyPr/>
        <a:lstStyle/>
        <a:p>
          <a:r>
            <a:rPr lang="en-US" dirty="0">
              <a:solidFill>
                <a:schemeClr val="bg1"/>
              </a:solidFill>
            </a:rPr>
            <a:t>Protect all Hosts and Environments</a:t>
          </a:r>
        </a:p>
      </dgm:t>
    </dgm:pt>
    <dgm:pt modelId="{204E46EF-3B79-614B-A12D-8E0742D79283}" type="parTrans" cxnId="{A2609B23-2F06-414C-8910-0FC5A00CE9D8}">
      <dgm:prSet/>
      <dgm:spPr/>
      <dgm:t>
        <a:bodyPr/>
        <a:lstStyle/>
        <a:p>
          <a:endParaRPr lang="en-US">
            <a:solidFill>
              <a:schemeClr val="bg1"/>
            </a:solidFill>
          </a:endParaRPr>
        </a:p>
      </dgm:t>
    </dgm:pt>
    <dgm:pt modelId="{55F78A02-500F-B041-9629-F16F7F444EDB}" type="sibTrans" cxnId="{A2609B23-2F06-414C-8910-0FC5A00CE9D8}">
      <dgm:prSet/>
      <dgm:spPr/>
      <dgm:t>
        <a:bodyPr/>
        <a:lstStyle/>
        <a:p>
          <a:endParaRPr lang="en-US">
            <a:solidFill>
              <a:schemeClr val="bg1"/>
            </a:solidFill>
          </a:endParaRPr>
        </a:p>
      </dgm:t>
    </dgm:pt>
    <dgm:pt modelId="{3040C086-6366-854C-82CE-3F7F69FF7404}">
      <dgm:prSet phldrT="[Text]"/>
      <dgm:spPr/>
      <dgm:t>
        <a:bodyPr/>
        <a:lstStyle/>
        <a:p>
          <a:r>
            <a:rPr lang="en-US" dirty="0">
              <a:solidFill>
                <a:schemeClr val="bg1"/>
              </a:solidFill>
            </a:rPr>
            <a:t>Creation of Secure Images</a:t>
          </a:r>
        </a:p>
      </dgm:t>
    </dgm:pt>
    <dgm:pt modelId="{22A26438-20CA-AE43-A998-2C8CBB536E25}" type="parTrans" cxnId="{9C7C9DEF-1430-DF42-9AC4-885AF037E460}">
      <dgm:prSet/>
      <dgm:spPr/>
      <dgm:t>
        <a:bodyPr/>
        <a:lstStyle/>
        <a:p>
          <a:endParaRPr lang="en-US">
            <a:solidFill>
              <a:schemeClr val="bg1"/>
            </a:solidFill>
          </a:endParaRPr>
        </a:p>
      </dgm:t>
    </dgm:pt>
    <dgm:pt modelId="{DCD66493-8BF6-7347-8CA1-5BF9AF1F55A6}" type="sibTrans" cxnId="{9C7C9DEF-1430-DF42-9AC4-885AF037E460}">
      <dgm:prSet/>
      <dgm:spPr/>
      <dgm:t>
        <a:bodyPr/>
        <a:lstStyle/>
        <a:p>
          <a:endParaRPr lang="en-US">
            <a:solidFill>
              <a:schemeClr val="bg1"/>
            </a:solidFill>
          </a:endParaRPr>
        </a:p>
      </dgm:t>
    </dgm:pt>
    <dgm:pt modelId="{8B0CDB80-4133-2646-9B75-2DB9C12C5602}" type="pres">
      <dgm:prSet presAssocID="{2BEB7AED-3066-814B-A80A-8BFDC2D1975A}" presName="linearFlow" presStyleCnt="0">
        <dgm:presLayoutVars>
          <dgm:dir/>
          <dgm:animLvl val="lvl"/>
          <dgm:resizeHandles val="exact"/>
        </dgm:presLayoutVars>
      </dgm:prSet>
      <dgm:spPr/>
    </dgm:pt>
    <dgm:pt modelId="{7B40CC21-B296-7B49-A6AE-CB10B7B015C6}" type="pres">
      <dgm:prSet presAssocID="{5CB5E4FE-6859-9741-935F-CD5A16B44192}" presName="composite" presStyleCnt="0"/>
      <dgm:spPr/>
    </dgm:pt>
    <dgm:pt modelId="{D8E0023C-94D3-B941-B09C-64407A645D2B}" type="pres">
      <dgm:prSet presAssocID="{5CB5E4FE-6859-9741-935F-CD5A16B44192}" presName="parTx" presStyleLbl="node1" presStyleIdx="0" presStyleCnt="5">
        <dgm:presLayoutVars>
          <dgm:chMax val="0"/>
          <dgm:chPref val="0"/>
          <dgm:bulletEnabled val="1"/>
        </dgm:presLayoutVars>
      </dgm:prSet>
      <dgm:spPr/>
    </dgm:pt>
    <dgm:pt modelId="{F67DBAB3-FDBC-CD40-95A5-076E6C074D3F}" type="pres">
      <dgm:prSet presAssocID="{5CB5E4FE-6859-9741-935F-CD5A16B44192}" presName="parSh" presStyleLbl="node1" presStyleIdx="0" presStyleCnt="5"/>
      <dgm:spPr/>
    </dgm:pt>
    <dgm:pt modelId="{E822AC5D-9982-794E-B4C1-4FE435E75771}" type="pres">
      <dgm:prSet presAssocID="{5CB5E4FE-6859-9741-935F-CD5A16B44192}" presName="desTx" presStyleLbl="fgAcc1" presStyleIdx="0" presStyleCnt="5">
        <dgm:presLayoutVars>
          <dgm:bulletEnabled val="1"/>
        </dgm:presLayoutVars>
      </dgm:prSet>
      <dgm:spPr/>
    </dgm:pt>
    <dgm:pt modelId="{7EB3C515-543A-E04C-ABB1-88E9B0F1158C}" type="pres">
      <dgm:prSet presAssocID="{B0EDA209-93CD-3044-9656-74DB5C1F4E99}" presName="sibTrans" presStyleLbl="sibTrans2D1" presStyleIdx="0" presStyleCnt="4"/>
      <dgm:spPr/>
    </dgm:pt>
    <dgm:pt modelId="{E2314746-0B60-C345-B5BB-1DF0183BA5CD}" type="pres">
      <dgm:prSet presAssocID="{B0EDA209-93CD-3044-9656-74DB5C1F4E99}" presName="connTx" presStyleLbl="sibTrans2D1" presStyleIdx="0" presStyleCnt="4"/>
      <dgm:spPr/>
    </dgm:pt>
    <dgm:pt modelId="{D151EFCE-1FC1-F34B-8512-5A158A8D1C3D}" type="pres">
      <dgm:prSet presAssocID="{58112755-D53E-D84B-8C8C-B4A3E35A2D30}" presName="composite" presStyleCnt="0"/>
      <dgm:spPr/>
    </dgm:pt>
    <dgm:pt modelId="{8908BB47-556B-D54B-A70D-D4E2ED43150E}" type="pres">
      <dgm:prSet presAssocID="{58112755-D53E-D84B-8C8C-B4A3E35A2D30}" presName="parTx" presStyleLbl="node1" presStyleIdx="0" presStyleCnt="5">
        <dgm:presLayoutVars>
          <dgm:chMax val="0"/>
          <dgm:chPref val="0"/>
          <dgm:bulletEnabled val="1"/>
        </dgm:presLayoutVars>
      </dgm:prSet>
      <dgm:spPr/>
    </dgm:pt>
    <dgm:pt modelId="{2FEDAA42-D82E-2444-8905-AA60A8ED170B}" type="pres">
      <dgm:prSet presAssocID="{58112755-D53E-D84B-8C8C-B4A3E35A2D30}" presName="parSh" presStyleLbl="node1" presStyleIdx="1" presStyleCnt="5"/>
      <dgm:spPr/>
    </dgm:pt>
    <dgm:pt modelId="{1A1A3AAA-85C5-A940-9223-C80B3BAC205A}" type="pres">
      <dgm:prSet presAssocID="{58112755-D53E-D84B-8C8C-B4A3E35A2D30}" presName="desTx" presStyleLbl="fgAcc1" presStyleIdx="1" presStyleCnt="5">
        <dgm:presLayoutVars>
          <dgm:bulletEnabled val="1"/>
        </dgm:presLayoutVars>
      </dgm:prSet>
      <dgm:spPr/>
    </dgm:pt>
    <dgm:pt modelId="{6459C28B-916A-084D-8D19-31383F6841F7}" type="pres">
      <dgm:prSet presAssocID="{5D4A2620-24CE-9349-8667-61F0541B2313}" presName="sibTrans" presStyleLbl="sibTrans2D1" presStyleIdx="1" presStyleCnt="4"/>
      <dgm:spPr/>
    </dgm:pt>
    <dgm:pt modelId="{FEC2B767-80C3-9C4D-B56D-130539060B4C}" type="pres">
      <dgm:prSet presAssocID="{5D4A2620-24CE-9349-8667-61F0541B2313}" presName="connTx" presStyleLbl="sibTrans2D1" presStyleIdx="1" presStyleCnt="4"/>
      <dgm:spPr/>
    </dgm:pt>
    <dgm:pt modelId="{557238F5-0CBA-2544-9FE3-AA70D28EA00C}" type="pres">
      <dgm:prSet presAssocID="{97733265-279F-5341-BA7D-25862A51F0C0}" presName="composite" presStyleCnt="0"/>
      <dgm:spPr/>
    </dgm:pt>
    <dgm:pt modelId="{EF9E93E7-7D28-5E45-AE4A-795F8C07A17D}" type="pres">
      <dgm:prSet presAssocID="{97733265-279F-5341-BA7D-25862A51F0C0}" presName="parTx" presStyleLbl="node1" presStyleIdx="1" presStyleCnt="5">
        <dgm:presLayoutVars>
          <dgm:chMax val="0"/>
          <dgm:chPref val="0"/>
          <dgm:bulletEnabled val="1"/>
        </dgm:presLayoutVars>
      </dgm:prSet>
      <dgm:spPr/>
    </dgm:pt>
    <dgm:pt modelId="{16E57632-A4DC-6E40-8C94-3F431135FEDD}" type="pres">
      <dgm:prSet presAssocID="{97733265-279F-5341-BA7D-25862A51F0C0}" presName="parSh" presStyleLbl="node1" presStyleIdx="2" presStyleCnt="5"/>
      <dgm:spPr/>
    </dgm:pt>
    <dgm:pt modelId="{44E11B07-9ADF-DF46-B271-A91B93E3C005}" type="pres">
      <dgm:prSet presAssocID="{97733265-279F-5341-BA7D-25862A51F0C0}" presName="desTx" presStyleLbl="fgAcc1" presStyleIdx="2" presStyleCnt="5">
        <dgm:presLayoutVars>
          <dgm:bulletEnabled val="1"/>
        </dgm:presLayoutVars>
      </dgm:prSet>
      <dgm:spPr/>
    </dgm:pt>
    <dgm:pt modelId="{A1870AD5-920B-1C46-BEE9-ACB699CB73DC}" type="pres">
      <dgm:prSet presAssocID="{AEFFB979-6F6E-2045-BB04-6FF877CDF6BD}" presName="sibTrans" presStyleLbl="sibTrans2D1" presStyleIdx="2" presStyleCnt="4"/>
      <dgm:spPr/>
    </dgm:pt>
    <dgm:pt modelId="{D4F5BF11-3C64-0349-B2B9-CDB6506C4DB4}" type="pres">
      <dgm:prSet presAssocID="{AEFFB979-6F6E-2045-BB04-6FF877CDF6BD}" presName="connTx" presStyleLbl="sibTrans2D1" presStyleIdx="2" presStyleCnt="4"/>
      <dgm:spPr/>
    </dgm:pt>
    <dgm:pt modelId="{EAD7AEBD-BD8C-0044-9E7E-98FB95B11418}" type="pres">
      <dgm:prSet presAssocID="{7E29EADC-91B6-F243-83DC-0330451F0569}" presName="composite" presStyleCnt="0"/>
      <dgm:spPr/>
    </dgm:pt>
    <dgm:pt modelId="{F469F1FF-A154-9B44-895B-9A8630833294}" type="pres">
      <dgm:prSet presAssocID="{7E29EADC-91B6-F243-83DC-0330451F0569}" presName="parTx" presStyleLbl="node1" presStyleIdx="2" presStyleCnt="5">
        <dgm:presLayoutVars>
          <dgm:chMax val="0"/>
          <dgm:chPref val="0"/>
          <dgm:bulletEnabled val="1"/>
        </dgm:presLayoutVars>
      </dgm:prSet>
      <dgm:spPr/>
    </dgm:pt>
    <dgm:pt modelId="{552CEA12-C801-0E4B-ABD6-4DA33E094819}" type="pres">
      <dgm:prSet presAssocID="{7E29EADC-91B6-F243-83DC-0330451F0569}" presName="parSh" presStyleLbl="node1" presStyleIdx="3" presStyleCnt="5"/>
      <dgm:spPr/>
    </dgm:pt>
    <dgm:pt modelId="{5C773AAF-3B90-D840-8BB5-4D069350191A}" type="pres">
      <dgm:prSet presAssocID="{7E29EADC-91B6-F243-83DC-0330451F0569}" presName="desTx" presStyleLbl="fgAcc1" presStyleIdx="3" presStyleCnt="5">
        <dgm:presLayoutVars>
          <dgm:bulletEnabled val="1"/>
        </dgm:presLayoutVars>
      </dgm:prSet>
      <dgm:spPr/>
    </dgm:pt>
    <dgm:pt modelId="{6307B0D0-16D4-A04E-ACF3-CD14C437268D}" type="pres">
      <dgm:prSet presAssocID="{954E4DFE-F193-6A40-9A66-2C9EA1D8388F}" presName="sibTrans" presStyleLbl="sibTrans2D1" presStyleIdx="3" presStyleCnt="4"/>
      <dgm:spPr/>
    </dgm:pt>
    <dgm:pt modelId="{AED038A8-3102-DE4B-AF46-8A0EF3759D2A}" type="pres">
      <dgm:prSet presAssocID="{954E4DFE-F193-6A40-9A66-2C9EA1D8388F}" presName="connTx" presStyleLbl="sibTrans2D1" presStyleIdx="3" presStyleCnt="4"/>
      <dgm:spPr/>
    </dgm:pt>
    <dgm:pt modelId="{DF6FA503-FCC7-0E4B-AA0C-5FEF3B2E277C}" type="pres">
      <dgm:prSet presAssocID="{42E7D191-2EBE-324D-9071-523AC1375461}" presName="composite" presStyleCnt="0"/>
      <dgm:spPr/>
    </dgm:pt>
    <dgm:pt modelId="{74E70082-BEAD-234F-AEA8-918AA3FC5ED4}" type="pres">
      <dgm:prSet presAssocID="{42E7D191-2EBE-324D-9071-523AC1375461}" presName="parTx" presStyleLbl="node1" presStyleIdx="3" presStyleCnt="5">
        <dgm:presLayoutVars>
          <dgm:chMax val="0"/>
          <dgm:chPref val="0"/>
          <dgm:bulletEnabled val="1"/>
        </dgm:presLayoutVars>
      </dgm:prSet>
      <dgm:spPr/>
    </dgm:pt>
    <dgm:pt modelId="{E963245D-A489-FE4A-80CB-D1341692046D}" type="pres">
      <dgm:prSet presAssocID="{42E7D191-2EBE-324D-9071-523AC1375461}" presName="parSh" presStyleLbl="node1" presStyleIdx="4" presStyleCnt="5"/>
      <dgm:spPr/>
    </dgm:pt>
    <dgm:pt modelId="{F72734F4-4DFE-7043-93F2-A84F30CA1793}" type="pres">
      <dgm:prSet presAssocID="{42E7D191-2EBE-324D-9071-523AC1375461}" presName="desTx" presStyleLbl="fgAcc1" presStyleIdx="4" presStyleCnt="5">
        <dgm:presLayoutVars>
          <dgm:bulletEnabled val="1"/>
        </dgm:presLayoutVars>
      </dgm:prSet>
      <dgm:spPr/>
    </dgm:pt>
  </dgm:ptLst>
  <dgm:cxnLst>
    <dgm:cxn modelId="{D4A02200-BD81-344C-865C-C8B4796E25D2}" srcId="{5CB5E4FE-6859-9741-935F-CD5A16B44192}" destId="{7182B8DB-87FE-BF48-A81F-6ED709AE1C71}" srcOrd="0" destOrd="0" parTransId="{9583567D-457C-124B-9456-5574C99A587B}" sibTransId="{EC29676C-1C14-A046-B714-AF5AB05EBA84}"/>
    <dgm:cxn modelId="{11C72003-C717-8947-85FF-AD077A54AC17}" type="presOf" srcId="{7182B8DB-87FE-BF48-A81F-6ED709AE1C71}" destId="{E822AC5D-9982-794E-B4C1-4FE435E75771}" srcOrd="0" destOrd="0" presId="urn:microsoft.com/office/officeart/2005/8/layout/process3"/>
    <dgm:cxn modelId="{5C08AC0C-56EA-F54A-A405-DF894210B91B}" srcId="{42E7D191-2EBE-324D-9071-523AC1375461}" destId="{53CFA0A7-CB5F-A841-8C29-27ADBD166467}" srcOrd="0" destOrd="0" parTransId="{3EFE8AA5-292A-B847-A791-039EB575ECFA}" sibTransId="{505D5C3A-ACFA-8E4E-B2D2-FE4D3F5141CC}"/>
    <dgm:cxn modelId="{A1A70C10-5182-564B-BD7C-5D6EA3509A5D}" type="presOf" srcId="{53CFA0A7-CB5F-A841-8C29-27ADBD166467}" destId="{F72734F4-4DFE-7043-93F2-A84F30CA1793}" srcOrd="0" destOrd="0" presId="urn:microsoft.com/office/officeart/2005/8/layout/process3"/>
    <dgm:cxn modelId="{5898D811-3FF7-0646-944E-55B213273266}" type="presOf" srcId="{F06C6C72-F010-404A-979F-47AA70C972CB}" destId="{5C773AAF-3B90-D840-8BB5-4D069350191A}" srcOrd="0" destOrd="2" presId="urn:microsoft.com/office/officeart/2005/8/layout/process3"/>
    <dgm:cxn modelId="{A07FE418-BE0A-7143-98C6-96840737BE81}" srcId="{2BEB7AED-3066-814B-A80A-8BFDC2D1975A}" destId="{5CB5E4FE-6859-9741-935F-CD5A16B44192}" srcOrd="0" destOrd="0" parTransId="{787CFB98-D93E-4247-9DB4-FBAA0954DDFB}" sibTransId="{B0EDA209-93CD-3044-9656-74DB5C1F4E99}"/>
    <dgm:cxn modelId="{A5F8021C-D4BD-D440-9BC8-DC76F889BC43}" srcId="{7E29EADC-91B6-F243-83DC-0330451F0569}" destId="{5B00FC4F-BF23-AF43-A209-3712BC9E4C39}" srcOrd="1" destOrd="0" parTransId="{9298CD15-71A7-4D4F-A89B-EAD7AF58F3D9}" sibTransId="{85D0676E-F594-B140-B78F-85E93D3CEF20}"/>
    <dgm:cxn modelId="{2774441D-F014-864B-90FD-07A41160B55F}" type="presOf" srcId="{352F9200-4658-3441-B7DC-773CBE9FCBC4}" destId="{1A1A3AAA-85C5-A940-9223-C80B3BAC205A}" srcOrd="0" destOrd="1" presId="urn:microsoft.com/office/officeart/2005/8/layout/process3"/>
    <dgm:cxn modelId="{56C70523-92F3-E34B-A8B4-21DE017B28C3}" type="presOf" srcId="{AEFFB979-6F6E-2045-BB04-6FF877CDF6BD}" destId="{D4F5BF11-3C64-0349-B2B9-CDB6506C4DB4}" srcOrd="1" destOrd="0" presId="urn:microsoft.com/office/officeart/2005/8/layout/process3"/>
    <dgm:cxn modelId="{A2609B23-2F06-414C-8910-0FC5A00CE9D8}" srcId="{42E7D191-2EBE-324D-9071-523AC1375461}" destId="{6965AC27-E4ED-3749-A86D-D2CBBD9B47E9}" srcOrd="1" destOrd="0" parTransId="{204E46EF-3B79-614B-A12D-8E0742D79283}" sibTransId="{55F78A02-500F-B041-9629-F16F7F444EDB}"/>
    <dgm:cxn modelId="{96D28734-C0F1-774C-9EA1-05E49381DE18}" type="presOf" srcId="{5D4A2620-24CE-9349-8667-61F0541B2313}" destId="{FEC2B767-80C3-9C4D-B56D-130539060B4C}" srcOrd="1" destOrd="0" presId="urn:microsoft.com/office/officeart/2005/8/layout/process3"/>
    <dgm:cxn modelId="{F9E1643A-8A9D-B244-80A9-E3889605B269}" type="presOf" srcId="{5CB5E4FE-6859-9741-935F-CD5A16B44192}" destId="{D8E0023C-94D3-B941-B09C-64407A645D2B}" srcOrd="0" destOrd="0" presId="urn:microsoft.com/office/officeart/2005/8/layout/process3"/>
    <dgm:cxn modelId="{72B0B83D-8F27-5E4E-A176-438257276C7B}" type="presOf" srcId="{3040C086-6366-854C-82CE-3F7F69FF7404}" destId="{44E11B07-9ADF-DF46-B271-A91B93E3C005}" srcOrd="0" destOrd="1" presId="urn:microsoft.com/office/officeart/2005/8/layout/process3"/>
    <dgm:cxn modelId="{C831153E-7FAC-2544-B034-7E2D22BB9592}" srcId="{5CB5E4FE-6859-9741-935F-CD5A16B44192}" destId="{B4B66089-D3E2-6D4B-9CE4-929BB12E1BB4}" srcOrd="1" destOrd="0" parTransId="{FF95BCA4-9749-274D-9167-586CC7AF757F}" sibTransId="{65DFFF0E-C5AA-C644-BC3A-F8E35167F3F7}"/>
    <dgm:cxn modelId="{42600F47-31AB-AC49-BAF6-0BB644B1A5B5}" type="presOf" srcId="{7E29EADC-91B6-F243-83DC-0330451F0569}" destId="{552CEA12-C801-0E4B-ABD6-4DA33E094819}" srcOrd="1" destOrd="0" presId="urn:microsoft.com/office/officeart/2005/8/layout/process3"/>
    <dgm:cxn modelId="{215E444C-5854-AF4E-A4E8-2B02D39F4A72}" type="presOf" srcId="{954E4DFE-F193-6A40-9A66-2C9EA1D8388F}" destId="{6307B0D0-16D4-A04E-ACF3-CD14C437268D}" srcOrd="0" destOrd="0" presId="urn:microsoft.com/office/officeart/2005/8/layout/process3"/>
    <dgm:cxn modelId="{D84A8D4F-7F28-0E49-BC0D-B218DAADE9CC}" type="presOf" srcId="{42E7D191-2EBE-324D-9071-523AC1375461}" destId="{E963245D-A489-FE4A-80CB-D1341692046D}" srcOrd="1" destOrd="0" presId="urn:microsoft.com/office/officeart/2005/8/layout/process3"/>
    <dgm:cxn modelId="{2377B950-7BCE-024A-B477-D1365458A14E}" type="presOf" srcId="{328EF908-8A4A-D343-BAAA-8830D687F4FA}" destId="{44E11B07-9ADF-DF46-B271-A91B93E3C005}" srcOrd="0" destOrd="0" presId="urn:microsoft.com/office/officeart/2005/8/layout/process3"/>
    <dgm:cxn modelId="{C321795B-3D9C-EF4D-82BA-47F21A1EF6D2}" type="presOf" srcId="{6965AC27-E4ED-3749-A86D-D2CBBD9B47E9}" destId="{F72734F4-4DFE-7043-93F2-A84F30CA1793}" srcOrd="0" destOrd="1" presId="urn:microsoft.com/office/officeart/2005/8/layout/process3"/>
    <dgm:cxn modelId="{8C404D60-C45A-D54D-BA7B-414AFD1B322C}" type="presOf" srcId="{5B00FC4F-BF23-AF43-A209-3712BC9E4C39}" destId="{5C773AAF-3B90-D840-8BB5-4D069350191A}" srcOrd="0" destOrd="1" presId="urn:microsoft.com/office/officeart/2005/8/layout/process3"/>
    <dgm:cxn modelId="{A9B1BA6A-FFF2-6542-A2EA-0E708724BFC9}" type="presOf" srcId="{AEFFB979-6F6E-2045-BB04-6FF877CDF6BD}" destId="{A1870AD5-920B-1C46-BEE9-ACB699CB73DC}" srcOrd="0" destOrd="0" presId="urn:microsoft.com/office/officeart/2005/8/layout/process3"/>
    <dgm:cxn modelId="{D3417673-ED88-3D4D-9410-4786BE1967BC}" srcId="{2BEB7AED-3066-814B-A80A-8BFDC2D1975A}" destId="{97733265-279F-5341-BA7D-25862A51F0C0}" srcOrd="2" destOrd="0" parTransId="{7B5CBEFB-7DD7-0043-AEFF-8B88178020D9}" sibTransId="{AEFFB979-6F6E-2045-BB04-6FF877CDF6BD}"/>
    <dgm:cxn modelId="{9BB61577-41E3-B342-8D3B-BEF9C9466AF6}" type="presOf" srcId="{58F1AC6E-3E8B-9E4D-9DBA-78FBBEE8E9FC}" destId="{E822AC5D-9982-794E-B4C1-4FE435E75771}" srcOrd="0" destOrd="2" presId="urn:microsoft.com/office/officeart/2005/8/layout/process3"/>
    <dgm:cxn modelId="{3739AF7B-E0EF-E54B-9377-35AA7C10BE0A}" type="presOf" srcId="{97733265-279F-5341-BA7D-25862A51F0C0}" destId="{16E57632-A4DC-6E40-8C94-3F431135FEDD}" srcOrd="1" destOrd="0" presId="urn:microsoft.com/office/officeart/2005/8/layout/process3"/>
    <dgm:cxn modelId="{65B2AF7B-916A-6740-BB3C-AC8472F6797A}" type="presOf" srcId="{7E29EADC-91B6-F243-83DC-0330451F0569}" destId="{F469F1FF-A154-9B44-895B-9A8630833294}" srcOrd="0" destOrd="0" presId="urn:microsoft.com/office/officeart/2005/8/layout/process3"/>
    <dgm:cxn modelId="{1D1B3480-23D1-E14D-AAC9-769422163981}" srcId="{58112755-D53E-D84B-8C8C-B4A3E35A2D30}" destId="{27F17518-380C-1545-AD1B-C523A017C94E}" srcOrd="0" destOrd="0" parTransId="{491A3F43-5A1E-3445-B230-CAE121CFAB97}" sibTransId="{B9172F0C-2D32-E74F-BFCB-70312D6E3E93}"/>
    <dgm:cxn modelId="{D4922D84-7E2C-D74A-B9AF-146C9DBDEE2E}" srcId="{97733265-279F-5341-BA7D-25862A51F0C0}" destId="{328EF908-8A4A-D343-BAAA-8830D687F4FA}" srcOrd="0" destOrd="0" parTransId="{771F7E05-D5AC-3642-AD9D-1650ADDE6A1A}" sibTransId="{9D9DC732-B754-E942-A4BA-EF47DF2A1B95}"/>
    <dgm:cxn modelId="{184FAB87-7D3A-AF48-A0F3-A380D2E3CE9B}" srcId="{58112755-D53E-D84B-8C8C-B4A3E35A2D30}" destId="{352F9200-4658-3441-B7DC-773CBE9FCBC4}" srcOrd="1" destOrd="0" parTransId="{CAAD5169-3D44-5F43-9DDC-E2E4B45B0C2C}" sibTransId="{BC8AE422-A1F8-E84E-B18C-9B8075E44F1C}"/>
    <dgm:cxn modelId="{E6709899-F1A6-A544-9C04-A96376BDB0FB}" type="presOf" srcId="{97733265-279F-5341-BA7D-25862A51F0C0}" destId="{EF9E93E7-7D28-5E45-AE4A-795F8C07A17D}" srcOrd="0" destOrd="0" presId="urn:microsoft.com/office/officeart/2005/8/layout/process3"/>
    <dgm:cxn modelId="{B77F19A4-59A9-8945-8F94-1793DB8EBAF1}" type="presOf" srcId="{954E4DFE-F193-6A40-9A66-2C9EA1D8388F}" destId="{AED038A8-3102-DE4B-AF46-8A0EF3759D2A}" srcOrd="1" destOrd="0" presId="urn:microsoft.com/office/officeart/2005/8/layout/process3"/>
    <dgm:cxn modelId="{192FBEB2-3B24-B448-9685-88A8DE61EA54}" type="presOf" srcId="{B0EDA209-93CD-3044-9656-74DB5C1F4E99}" destId="{7EB3C515-543A-E04C-ABB1-88E9B0F1158C}" srcOrd="0" destOrd="0" presId="urn:microsoft.com/office/officeart/2005/8/layout/process3"/>
    <dgm:cxn modelId="{12347AB4-CE02-774F-916C-A7C17367F6CC}" srcId="{2BEB7AED-3066-814B-A80A-8BFDC2D1975A}" destId="{7E29EADC-91B6-F243-83DC-0330451F0569}" srcOrd="3" destOrd="0" parTransId="{6161F9A8-C996-B840-8E9D-DA11A2405807}" sibTransId="{954E4DFE-F193-6A40-9A66-2C9EA1D8388F}"/>
    <dgm:cxn modelId="{DA2D2BB5-D29C-204B-AA25-BFD1FE92A8C7}" type="presOf" srcId="{B0EDA209-93CD-3044-9656-74DB5C1F4E99}" destId="{E2314746-0B60-C345-B5BB-1DF0183BA5CD}" srcOrd="1" destOrd="0" presId="urn:microsoft.com/office/officeart/2005/8/layout/process3"/>
    <dgm:cxn modelId="{3A9749BA-F9C6-A54F-8DBC-1EAF6323973E}" type="presOf" srcId="{27F17518-380C-1545-AD1B-C523A017C94E}" destId="{1A1A3AAA-85C5-A940-9223-C80B3BAC205A}" srcOrd="0" destOrd="0" presId="urn:microsoft.com/office/officeart/2005/8/layout/process3"/>
    <dgm:cxn modelId="{3708B8BA-5C01-ED45-AD14-134BB08F87AA}" type="presOf" srcId="{58112755-D53E-D84B-8C8C-B4A3E35A2D30}" destId="{2FEDAA42-D82E-2444-8905-AA60A8ED170B}" srcOrd="1" destOrd="0" presId="urn:microsoft.com/office/officeart/2005/8/layout/process3"/>
    <dgm:cxn modelId="{BE1A4FBD-9094-7041-B16A-950475150EFD}" type="presOf" srcId="{58112755-D53E-D84B-8C8C-B4A3E35A2D30}" destId="{8908BB47-556B-D54B-A70D-D4E2ED43150E}" srcOrd="0" destOrd="0" presId="urn:microsoft.com/office/officeart/2005/8/layout/process3"/>
    <dgm:cxn modelId="{7FB7A0BF-B48E-DB4D-9550-8750ACEFEA0F}" srcId="{2BEB7AED-3066-814B-A80A-8BFDC2D1975A}" destId="{42E7D191-2EBE-324D-9071-523AC1375461}" srcOrd="4" destOrd="0" parTransId="{3DD35C16-9108-8E4D-9E08-97653FC6CEBF}" sibTransId="{6B5D05F1-51AA-2145-9861-A167825A7141}"/>
    <dgm:cxn modelId="{9DB097C2-30DA-424C-A528-4F3C2D1E37CB}" srcId="{2BEB7AED-3066-814B-A80A-8BFDC2D1975A}" destId="{58112755-D53E-D84B-8C8C-B4A3E35A2D30}" srcOrd="1" destOrd="0" parTransId="{27E9AC8B-40D3-F444-8AE5-4BF40B9D3A66}" sibTransId="{5D4A2620-24CE-9349-8667-61F0541B2313}"/>
    <dgm:cxn modelId="{E6421FCA-D299-1F47-9609-E658B8A848C9}" srcId="{5CB5E4FE-6859-9741-935F-CD5A16B44192}" destId="{58F1AC6E-3E8B-9E4D-9DBA-78FBBEE8E9FC}" srcOrd="2" destOrd="0" parTransId="{6F69B1D5-9DB6-C74B-B5F8-4994F83F6089}" sibTransId="{E6850E7D-4D4C-8E4A-B3E1-EA5AF3036BCE}"/>
    <dgm:cxn modelId="{5A7A4DCE-A450-CC49-BF41-53C34F98C676}" type="presOf" srcId="{42E7D191-2EBE-324D-9071-523AC1375461}" destId="{74E70082-BEAD-234F-AEA8-918AA3FC5ED4}" srcOrd="0" destOrd="0" presId="urn:microsoft.com/office/officeart/2005/8/layout/process3"/>
    <dgm:cxn modelId="{4DCE43D5-0823-E848-8F38-B22220DC57CA}" srcId="{7E29EADC-91B6-F243-83DC-0330451F0569}" destId="{F06C6C72-F010-404A-979F-47AA70C972CB}" srcOrd="2" destOrd="0" parTransId="{FA6101A8-8D13-EB4E-9AE8-1604ACB80AB9}" sibTransId="{245565FA-B7D4-D241-943F-26E2EA135CC2}"/>
    <dgm:cxn modelId="{64A8ABD7-B85D-3545-B65C-758A60024892}" type="presOf" srcId="{2BEB7AED-3066-814B-A80A-8BFDC2D1975A}" destId="{8B0CDB80-4133-2646-9B75-2DB9C12C5602}" srcOrd="0" destOrd="0" presId="urn:microsoft.com/office/officeart/2005/8/layout/process3"/>
    <dgm:cxn modelId="{302531EA-C34C-2548-BB47-0FCDEF0CD38C}" type="presOf" srcId="{5D4A2620-24CE-9349-8667-61F0541B2313}" destId="{6459C28B-916A-084D-8D19-31383F6841F7}" srcOrd="0" destOrd="0" presId="urn:microsoft.com/office/officeart/2005/8/layout/process3"/>
    <dgm:cxn modelId="{CDE5E6EA-F33B-1B40-9644-95ED0275EFBC}" type="presOf" srcId="{5CB5E4FE-6859-9741-935F-CD5A16B44192}" destId="{F67DBAB3-FDBC-CD40-95A5-076E6C074D3F}" srcOrd="1" destOrd="0" presId="urn:microsoft.com/office/officeart/2005/8/layout/process3"/>
    <dgm:cxn modelId="{9C7C9DEF-1430-DF42-9AC4-885AF037E460}" srcId="{97733265-279F-5341-BA7D-25862A51F0C0}" destId="{3040C086-6366-854C-82CE-3F7F69FF7404}" srcOrd="1" destOrd="0" parTransId="{22A26438-20CA-AE43-A998-2C8CBB536E25}" sibTransId="{DCD66493-8BF6-7347-8CA1-5BF9AF1F55A6}"/>
    <dgm:cxn modelId="{4E78E6F6-6361-9143-AE7F-8181EE67E3B9}" srcId="{7E29EADC-91B6-F243-83DC-0330451F0569}" destId="{C75234A0-103A-BE4D-A9EF-4B4C93AA9A35}" srcOrd="0" destOrd="0" parTransId="{CE7649CF-C122-6248-A97A-58BE03068477}" sibTransId="{38557E79-E1D8-8E4A-AEE0-DBF05BD755CB}"/>
    <dgm:cxn modelId="{76A302FA-E38F-BA41-8580-E2C29B5B1064}" type="presOf" srcId="{C75234A0-103A-BE4D-A9EF-4B4C93AA9A35}" destId="{5C773AAF-3B90-D840-8BB5-4D069350191A}" srcOrd="0" destOrd="0" presId="urn:microsoft.com/office/officeart/2005/8/layout/process3"/>
    <dgm:cxn modelId="{6FC143FD-CDBA-F94A-8173-47DFC9158445}" type="presOf" srcId="{B4B66089-D3E2-6D4B-9CE4-929BB12E1BB4}" destId="{E822AC5D-9982-794E-B4C1-4FE435E75771}" srcOrd="0" destOrd="1" presId="urn:microsoft.com/office/officeart/2005/8/layout/process3"/>
    <dgm:cxn modelId="{51161BA5-872E-7A42-96E1-8CE1A47DF838}" type="presParOf" srcId="{8B0CDB80-4133-2646-9B75-2DB9C12C5602}" destId="{7B40CC21-B296-7B49-A6AE-CB10B7B015C6}" srcOrd="0" destOrd="0" presId="urn:microsoft.com/office/officeart/2005/8/layout/process3"/>
    <dgm:cxn modelId="{C9AA9889-19D6-0B46-881A-4481630B37CD}" type="presParOf" srcId="{7B40CC21-B296-7B49-A6AE-CB10B7B015C6}" destId="{D8E0023C-94D3-B941-B09C-64407A645D2B}" srcOrd="0" destOrd="0" presId="urn:microsoft.com/office/officeart/2005/8/layout/process3"/>
    <dgm:cxn modelId="{666015E9-E78D-A843-8E21-1C61161E844B}" type="presParOf" srcId="{7B40CC21-B296-7B49-A6AE-CB10B7B015C6}" destId="{F67DBAB3-FDBC-CD40-95A5-076E6C074D3F}" srcOrd="1" destOrd="0" presId="urn:microsoft.com/office/officeart/2005/8/layout/process3"/>
    <dgm:cxn modelId="{69618AB6-BBAC-434E-B6EE-801EA4467548}" type="presParOf" srcId="{7B40CC21-B296-7B49-A6AE-CB10B7B015C6}" destId="{E822AC5D-9982-794E-B4C1-4FE435E75771}" srcOrd="2" destOrd="0" presId="urn:microsoft.com/office/officeart/2005/8/layout/process3"/>
    <dgm:cxn modelId="{0C9C7B5D-0CBF-6444-B0F8-A51E9605FB84}" type="presParOf" srcId="{8B0CDB80-4133-2646-9B75-2DB9C12C5602}" destId="{7EB3C515-543A-E04C-ABB1-88E9B0F1158C}" srcOrd="1" destOrd="0" presId="urn:microsoft.com/office/officeart/2005/8/layout/process3"/>
    <dgm:cxn modelId="{1BB43DD1-586B-C44A-8C40-B17E52B4077B}" type="presParOf" srcId="{7EB3C515-543A-E04C-ABB1-88E9B0F1158C}" destId="{E2314746-0B60-C345-B5BB-1DF0183BA5CD}" srcOrd="0" destOrd="0" presId="urn:microsoft.com/office/officeart/2005/8/layout/process3"/>
    <dgm:cxn modelId="{55B26744-C086-F749-B283-649FEE030D79}" type="presParOf" srcId="{8B0CDB80-4133-2646-9B75-2DB9C12C5602}" destId="{D151EFCE-1FC1-F34B-8512-5A158A8D1C3D}" srcOrd="2" destOrd="0" presId="urn:microsoft.com/office/officeart/2005/8/layout/process3"/>
    <dgm:cxn modelId="{832F69E4-5CCE-1241-BF26-951E0C93B04A}" type="presParOf" srcId="{D151EFCE-1FC1-F34B-8512-5A158A8D1C3D}" destId="{8908BB47-556B-D54B-A70D-D4E2ED43150E}" srcOrd="0" destOrd="0" presId="urn:microsoft.com/office/officeart/2005/8/layout/process3"/>
    <dgm:cxn modelId="{6F2F3B87-2CF8-3A4C-A87A-02F447E4E8DA}" type="presParOf" srcId="{D151EFCE-1FC1-F34B-8512-5A158A8D1C3D}" destId="{2FEDAA42-D82E-2444-8905-AA60A8ED170B}" srcOrd="1" destOrd="0" presId="urn:microsoft.com/office/officeart/2005/8/layout/process3"/>
    <dgm:cxn modelId="{3E364C88-AAA1-9042-B73C-E998764484F2}" type="presParOf" srcId="{D151EFCE-1FC1-F34B-8512-5A158A8D1C3D}" destId="{1A1A3AAA-85C5-A940-9223-C80B3BAC205A}" srcOrd="2" destOrd="0" presId="urn:microsoft.com/office/officeart/2005/8/layout/process3"/>
    <dgm:cxn modelId="{F298D97B-F1CC-0B47-B48A-522A672CE41D}" type="presParOf" srcId="{8B0CDB80-4133-2646-9B75-2DB9C12C5602}" destId="{6459C28B-916A-084D-8D19-31383F6841F7}" srcOrd="3" destOrd="0" presId="urn:microsoft.com/office/officeart/2005/8/layout/process3"/>
    <dgm:cxn modelId="{5C8191BF-C697-4C4D-B64F-63027C2D8C9E}" type="presParOf" srcId="{6459C28B-916A-084D-8D19-31383F6841F7}" destId="{FEC2B767-80C3-9C4D-B56D-130539060B4C}" srcOrd="0" destOrd="0" presId="urn:microsoft.com/office/officeart/2005/8/layout/process3"/>
    <dgm:cxn modelId="{1CEDFDD5-22BB-8342-B8CB-BACFE84D3A0D}" type="presParOf" srcId="{8B0CDB80-4133-2646-9B75-2DB9C12C5602}" destId="{557238F5-0CBA-2544-9FE3-AA70D28EA00C}" srcOrd="4" destOrd="0" presId="urn:microsoft.com/office/officeart/2005/8/layout/process3"/>
    <dgm:cxn modelId="{342AEDD9-520F-2241-B9FC-ACBDD0CA84FD}" type="presParOf" srcId="{557238F5-0CBA-2544-9FE3-AA70D28EA00C}" destId="{EF9E93E7-7D28-5E45-AE4A-795F8C07A17D}" srcOrd="0" destOrd="0" presId="urn:microsoft.com/office/officeart/2005/8/layout/process3"/>
    <dgm:cxn modelId="{441A00B4-EB8C-1D48-841A-A9ED4E7A38D1}" type="presParOf" srcId="{557238F5-0CBA-2544-9FE3-AA70D28EA00C}" destId="{16E57632-A4DC-6E40-8C94-3F431135FEDD}" srcOrd="1" destOrd="0" presId="urn:microsoft.com/office/officeart/2005/8/layout/process3"/>
    <dgm:cxn modelId="{3188EA59-334A-1E48-8EE2-80A27859A8C1}" type="presParOf" srcId="{557238F5-0CBA-2544-9FE3-AA70D28EA00C}" destId="{44E11B07-9ADF-DF46-B271-A91B93E3C005}" srcOrd="2" destOrd="0" presId="urn:microsoft.com/office/officeart/2005/8/layout/process3"/>
    <dgm:cxn modelId="{3E0AE412-53A3-9449-B29E-F9547E2A3083}" type="presParOf" srcId="{8B0CDB80-4133-2646-9B75-2DB9C12C5602}" destId="{A1870AD5-920B-1C46-BEE9-ACB699CB73DC}" srcOrd="5" destOrd="0" presId="urn:microsoft.com/office/officeart/2005/8/layout/process3"/>
    <dgm:cxn modelId="{7435D547-C7DE-C246-AC86-5A32DA55B221}" type="presParOf" srcId="{A1870AD5-920B-1C46-BEE9-ACB699CB73DC}" destId="{D4F5BF11-3C64-0349-B2B9-CDB6506C4DB4}" srcOrd="0" destOrd="0" presId="urn:microsoft.com/office/officeart/2005/8/layout/process3"/>
    <dgm:cxn modelId="{02089B7B-8114-0B4F-91E2-870D37B88F34}" type="presParOf" srcId="{8B0CDB80-4133-2646-9B75-2DB9C12C5602}" destId="{EAD7AEBD-BD8C-0044-9E7E-98FB95B11418}" srcOrd="6" destOrd="0" presId="urn:microsoft.com/office/officeart/2005/8/layout/process3"/>
    <dgm:cxn modelId="{CD11B14D-AE64-E347-8454-E90A5F46CAEB}" type="presParOf" srcId="{EAD7AEBD-BD8C-0044-9E7E-98FB95B11418}" destId="{F469F1FF-A154-9B44-895B-9A8630833294}" srcOrd="0" destOrd="0" presId="urn:microsoft.com/office/officeart/2005/8/layout/process3"/>
    <dgm:cxn modelId="{94AB7A4E-5B16-1A4F-9D64-C81FE4765C40}" type="presParOf" srcId="{EAD7AEBD-BD8C-0044-9E7E-98FB95B11418}" destId="{552CEA12-C801-0E4B-ABD6-4DA33E094819}" srcOrd="1" destOrd="0" presId="urn:microsoft.com/office/officeart/2005/8/layout/process3"/>
    <dgm:cxn modelId="{628625EB-F7B5-3740-A2F4-5B97B8D858CF}" type="presParOf" srcId="{EAD7AEBD-BD8C-0044-9E7E-98FB95B11418}" destId="{5C773AAF-3B90-D840-8BB5-4D069350191A}" srcOrd="2" destOrd="0" presId="urn:microsoft.com/office/officeart/2005/8/layout/process3"/>
    <dgm:cxn modelId="{128C0F14-BE2E-1444-83CE-7100D96246EF}" type="presParOf" srcId="{8B0CDB80-4133-2646-9B75-2DB9C12C5602}" destId="{6307B0D0-16D4-A04E-ACF3-CD14C437268D}" srcOrd="7" destOrd="0" presId="urn:microsoft.com/office/officeart/2005/8/layout/process3"/>
    <dgm:cxn modelId="{2397FDE6-90FA-8943-9B54-27AB179CFF6B}" type="presParOf" srcId="{6307B0D0-16D4-A04E-ACF3-CD14C437268D}" destId="{AED038A8-3102-DE4B-AF46-8A0EF3759D2A}" srcOrd="0" destOrd="0" presId="urn:microsoft.com/office/officeart/2005/8/layout/process3"/>
    <dgm:cxn modelId="{2220252E-A479-CF48-9F84-3C368F30DEF9}" type="presParOf" srcId="{8B0CDB80-4133-2646-9B75-2DB9C12C5602}" destId="{DF6FA503-FCC7-0E4B-AA0C-5FEF3B2E277C}" srcOrd="8" destOrd="0" presId="urn:microsoft.com/office/officeart/2005/8/layout/process3"/>
    <dgm:cxn modelId="{479C4AAC-CC9C-554A-8790-78B49D80C142}" type="presParOf" srcId="{DF6FA503-FCC7-0E4B-AA0C-5FEF3B2E277C}" destId="{74E70082-BEAD-234F-AEA8-918AA3FC5ED4}" srcOrd="0" destOrd="0" presId="urn:microsoft.com/office/officeart/2005/8/layout/process3"/>
    <dgm:cxn modelId="{EFB13D88-CE26-D848-844C-AE8E6FEF327F}" type="presParOf" srcId="{DF6FA503-FCC7-0E4B-AA0C-5FEF3B2E277C}" destId="{E963245D-A489-FE4A-80CB-D1341692046D}" srcOrd="1" destOrd="0" presId="urn:microsoft.com/office/officeart/2005/8/layout/process3"/>
    <dgm:cxn modelId="{74DC7605-24CB-A04A-9020-588180090441}" type="presParOf" srcId="{DF6FA503-FCC7-0E4B-AA0C-5FEF3B2E277C}" destId="{F72734F4-4DFE-7043-93F2-A84F30CA1793}"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6AF32C-2929-2A41-9F32-8E56DE6ECA5D}"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775900D1-FCB2-E341-8D59-061D4042EBFB}">
      <dgm:prSet phldrT="[Text]"/>
      <dgm:spPr/>
      <dgm:t>
        <a:bodyPr/>
        <a:lstStyle/>
        <a:p>
          <a:r>
            <a:rPr lang="en-US" dirty="0"/>
            <a:t>1974</a:t>
          </a:r>
        </a:p>
      </dgm:t>
    </dgm:pt>
    <dgm:pt modelId="{9781999A-CFA3-4E4D-8CA1-B3FD9CA02870}" type="parTrans" cxnId="{344DB4CB-13D6-A64F-B0A9-6893A8361406}">
      <dgm:prSet/>
      <dgm:spPr/>
      <dgm:t>
        <a:bodyPr/>
        <a:lstStyle/>
        <a:p>
          <a:endParaRPr lang="en-US"/>
        </a:p>
      </dgm:t>
    </dgm:pt>
    <dgm:pt modelId="{DA92BACE-8D8D-EA40-BA9F-5AC280E20279}" type="sibTrans" cxnId="{344DB4CB-13D6-A64F-B0A9-6893A8361406}">
      <dgm:prSet/>
      <dgm:spPr/>
      <dgm:t>
        <a:bodyPr/>
        <a:lstStyle/>
        <a:p>
          <a:endParaRPr lang="en-US"/>
        </a:p>
      </dgm:t>
    </dgm:pt>
    <dgm:pt modelId="{3B547E0C-10A7-424B-9222-20F59511DE40}">
      <dgm:prSet phldrT="[Text]"/>
      <dgm:spPr/>
      <dgm:t>
        <a:bodyPr/>
        <a:lstStyle/>
        <a:p>
          <a:r>
            <a:rPr lang="en-US" dirty="0"/>
            <a:t>2010</a:t>
          </a:r>
        </a:p>
      </dgm:t>
    </dgm:pt>
    <dgm:pt modelId="{AFB6120B-B027-EB45-8E70-995A483332F1}" type="parTrans" cxnId="{A5DED75B-1254-3440-9A2D-1D97FC44FEA9}">
      <dgm:prSet/>
      <dgm:spPr/>
      <dgm:t>
        <a:bodyPr/>
        <a:lstStyle/>
        <a:p>
          <a:endParaRPr lang="en-US"/>
        </a:p>
      </dgm:t>
    </dgm:pt>
    <dgm:pt modelId="{00C19065-45B8-584B-9542-A69E279135F6}" type="sibTrans" cxnId="{A5DED75B-1254-3440-9A2D-1D97FC44FEA9}">
      <dgm:prSet/>
      <dgm:spPr/>
      <dgm:t>
        <a:bodyPr/>
        <a:lstStyle/>
        <a:p>
          <a:endParaRPr lang="en-US"/>
        </a:p>
      </dgm:t>
    </dgm:pt>
    <dgm:pt modelId="{3FDA6E23-27FC-C24C-AB60-D38EC4C600C8}">
      <dgm:prSet phldrT="[Text]"/>
      <dgm:spPr/>
      <dgm:t>
        <a:bodyPr/>
        <a:lstStyle/>
        <a:p>
          <a:r>
            <a:rPr lang="en-US" dirty="0"/>
            <a:t>2013</a:t>
          </a:r>
        </a:p>
      </dgm:t>
    </dgm:pt>
    <dgm:pt modelId="{0349C5A1-2B32-124B-9360-F391297473F4}" type="parTrans" cxnId="{C398FBAC-B4CA-4140-8F75-66D4BFCE5158}">
      <dgm:prSet/>
      <dgm:spPr/>
      <dgm:t>
        <a:bodyPr/>
        <a:lstStyle/>
        <a:p>
          <a:endParaRPr lang="en-US"/>
        </a:p>
      </dgm:t>
    </dgm:pt>
    <dgm:pt modelId="{35E77B84-7B36-5E4B-A3C9-E90DCC8229A1}" type="sibTrans" cxnId="{C398FBAC-B4CA-4140-8F75-66D4BFCE5158}">
      <dgm:prSet/>
      <dgm:spPr/>
      <dgm:t>
        <a:bodyPr/>
        <a:lstStyle/>
        <a:p>
          <a:endParaRPr lang="en-US"/>
        </a:p>
      </dgm:t>
    </dgm:pt>
    <dgm:pt modelId="{A3882ABE-4E2F-8C41-AFF7-801128FAF3DB}">
      <dgm:prSet phldrT="[Text]"/>
      <dgm:spPr/>
      <dgm:t>
        <a:bodyPr/>
        <a:lstStyle/>
        <a:p>
          <a:r>
            <a:rPr lang="en-US" dirty="0"/>
            <a:t>2019</a:t>
          </a:r>
        </a:p>
      </dgm:t>
    </dgm:pt>
    <dgm:pt modelId="{B46F992B-BE86-1D4E-A606-35F13E0690D7}" type="parTrans" cxnId="{4BAF34EF-B314-4F4F-9522-63BD4A84C05F}">
      <dgm:prSet/>
      <dgm:spPr/>
      <dgm:t>
        <a:bodyPr/>
        <a:lstStyle/>
        <a:p>
          <a:endParaRPr lang="en-US"/>
        </a:p>
      </dgm:t>
    </dgm:pt>
    <dgm:pt modelId="{10BBDC58-FC17-504B-BF63-1B1AECDB82B9}" type="sibTrans" cxnId="{4BAF34EF-B314-4F4F-9522-63BD4A84C05F}">
      <dgm:prSet/>
      <dgm:spPr/>
      <dgm:t>
        <a:bodyPr/>
        <a:lstStyle/>
        <a:p>
          <a:endParaRPr lang="en-US"/>
        </a:p>
      </dgm:t>
    </dgm:pt>
    <dgm:pt modelId="{0BDD9659-03B2-BC4B-B070-5392763BE5B0}">
      <dgm:prSet phldrT="[Text]"/>
      <dgm:spPr/>
      <dgm:t>
        <a:bodyPr/>
        <a:lstStyle/>
        <a:p>
          <a:r>
            <a:rPr lang="en-US" dirty="0"/>
            <a:t>2015</a:t>
          </a:r>
        </a:p>
      </dgm:t>
    </dgm:pt>
    <dgm:pt modelId="{5A936D04-41D4-FC41-A597-59F0FE3C926C}" type="parTrans" cxnId="{03C5C2DA-E80B-164D-84B5-AD6140D9E752}">
      <dgm:prSet/>
      <dgm:spPr/>
      <dgm:t>
        <a:bodyPr/>
        <a:lstStyle/>
        <a:p>
          <a:endParaRPr lang="en-US"/>
        </a:p>
      </dgm:t>
    </dgm:pt>
    <dgm:pt modelId="{2B382AF9-3D44-4F48-B45F-3059817BE376}" type="sibTrans" cxnId="{03C5C2DA-E80B-164D-84B5-AD6140D9E752}">
      <dgm:prSet/>
      <dgm:spPr/>
      <dgm:t>
        <a:bodyPr/>
        <a:lstStyle/>
        <a:p>
          <a:endParaRPr lang="en-US"/>
        </a:p>
      </dgm:t>
    </dgm:pt>
    <dgm:pt modelId="{693FBF0C-4F88-A74B-B546-88D5757C5B68}">
      <dgm:prSet phldrT="[Text]"/>
      <dgm:spPr/>
      <dgm:t>
        <a:bodyPr/>
        <a:lstStyle/>
        <a:p>
          <a:r>
            <a:rPr lang="en-US" dirty="0"/>
            <a:t>2015</a:t>
          </a:r>
        </a:p>
      </dgm:t>
    </dgm:pt>
    <dgm:pt modelId="{49029A7E-B904-5B4A-A35E-CCE897B94B4B}" type="parTrans" cxnId="{6E4F17F5-8D1B-AD45-BC51-4E30B8E999C9}">
      <dgm:prSet/>
      <dgm:spPr/>
      <dgm:t>
        <a:bodyPr/>
        <a:lstStyle/>
        <a:p>
          <a:endParaRPr lang="en-US"/>
        </a:p>
      </dgm:t>
    </dgm:pt>
    <dgm:pt modelId="{8CB5387B-0C7B-084B-82DD-57A0F8CA7F63}" type="sibTrans" cxnId="{6E4F17F5-8D1B-AD45-BC51-4E30B8E999C9}">
      <dgm:prSet/>
      <dgm:spPr/>
      <dgm:t>
        <a:bodyPr/>
        <a:lstStyle/>
        <a:p>
          <a:endParaRPr lang="en-US"/>
        </a:p>
      </dgm:t>
    </dgm:pt>
    <dgm:pt modelId="{06113B05-ABA5-C34B-8FC9-F7EB996E1BE9}">
      <dgm:prSet phldrT="[Text]"/>
      <dgm:spPr/>
      <dgm:t>
        <a:bodyPr/>
        <a:lstStyle/>
        <a:p>
          <a:r>
            <a:rPr lang="en-US" dirty="0"/>
            <a:t>2018</a:t>
          </a:r>
        </a:p>
      </dgm:t>
    </dgm:pt>
    <dgm:pt modelId="{42DD907D-0213-5B4F-844C-31D64A2F14D8}" type="parTrans" cxnId="{0F239EAC-CC2B-7B46-910E-319B450A93A4}">
      <dgm:prSet/>
      <dgm:spPr/>
      <dgm:t>
        <a:bodyPr/>
        <a:lstStyle/>
        <a:p>
          <a:endParaRPr lang="en-US"/>
        </a:p>
      </dgm:t>
    </dgm:pt>
    <dgm:pt modelId="{2B76E658-F757-7B48-B8E8-58F3F54A93F1}" type="sibTrans" cxnId="{0F239EAC-CC2B-7B46-910E-319B450A93A4}">
      <dgm:prSet/>
      <dgm:spPr/>
      <dgm:t>
        <a:bodyPr/>
        <a:lstStyle/>
        <a:p>
          <a:endParaRPr lang="en-US"/>
        </a:p>
      </dgm:t>
    </dgm:pt>
    <dgm:pt modelId="{5A16AA0D-04FA-D941-AB9B-80F95B3E72AE}">
      <dgm:prSet phldrT="[Text]"/>
      <dgm:spPr/>
      <dgm:t>
        <a:bodyPr/>
        <a:lstStyle/>
        <a:p>
          <a:r>
            <a:rPr lang="en-US"/>
            <a:t> Genesis</a:t>
          </a:r>
          <a:endParaRPr lang="en-US" dirty="0"/>
        </a:p>
      </dgm:t>
    </dgm:pt>
    <dgm:pt modelId="{83F6110E-C257-FF4D-85C9-E292A6517FE8}" type="sibTrans" cxnId="{30426569-E331-E146-883C-FBF49B1B698C}">
      <dgm:prSet/>
      <dgm:spPr/>
      <dgm:t>
        <a:bodyPr/>
        <a:lstStyle/>
        <a:p>
          <a:endParaRPr lang="en-US"/>
        </a:p>
      </dgm:t>
    </dgm:pt>
    <dgm:pt modelId="{F994434E-F277-AA46-A952-DF8589D5BB10}" type="parTrans" cxnId="{30426569-E331-E146-883C-FBF49B1B698C}">
      <dgm:prSet/>
      <dgm:spPr/>
      <dgm:t>
        <a:bodyPr/>
        <a:lstStyle/>
        <a:p>
          <a:endParaRPr lang="en-US"/>
        </a:p>
      </dgm:t>
    </dgm:pt>
    <dgm:pt modelId="{266DF295-9F84-FF46-A709-81BCCEC74176}" type="pres">
      <dgm:prSet presAssocID="{286AF32C-2929-2A41-9F32-8E56DE6ECA5D}" presName="vert0" presStyleCnt="0">
        <dgm:presLayoutVars>
          <dgm:dir/>
          <dgm:animOne val="branch"/>
          <dgm:animLvl val="lvl"/>
        </dgm:presLayoutVars>
      </dgm:prSet>
      <dgm:spPr/>
    </dgm:pt>
    <dgm:pt modelId="{C7214852-5DBE-F148-9644-C72C7CDBBC67}" type="pres">
      <dgm:prSet presAssocID="{5A16AA0D-04FA-D941-AB9B-80F95B3E72AE}" presName="thickLine" presStyleLbl="alignNode1" presStyleIdx="0" presStyleCnt="1"/>
      <dgm:spPr/>
    </dgm:pt>
    <dgm:pt modelId="{4F6617F8-083D-4542-B45E-54BD90B8ADF0}" type="pres">
      <dgm:prSet presAssocID="{5A16AA0D-04FA-D941-AB9B-80F95B3E72AE}" presName="horz1" presStyleCnt="0"/>
      <dgm:spPr/>
    </dgm:pt>
    <dgm:pt modelId="{3989CD69-FB96-7E4A-A58B-976974C40E77}" type="pres">
      <dgm:prSet presAssocID="{5A16AA0D-04FA-D941-AB9B-80F95B3E72AE}" presName="tx1" presStyleLbl="revTx" presStyleIdx="0" presStyleCnt="8" custScaleX="342640"/>
      <dgm:spPr/>
    </dgm:pt>
    <dgm:pt modelId="{8EAC63DD-42EE-B746-B61A-A4CDBA656010}" type="pres">
      <dgm:prSet presAssocID="{5A16AA0D-04FA-D941-AB9B-80F95B3E72AE}" presName="vert1" presStyleCnt="0"/>
      <dgm:spPr/>
    </dgm:pt>
    <dgm:pt modelId="{ECF8936E-9A8A-E146-822F-417344C873FD}" type="pres">
      <dgm:prSet presAssocID="{775900D1-FCB2-E341-8D59-061D4042EBFB}" presName="vertSpace2a" presStyleCnt="0"/>
      <dgm:spPr/>
    </dgm:pt>
    <dgm:pt modelId="{5310AADD-E495-0842-858D-7E03D1EA7D76}" type="pres">
      <dgm:prSet presAssocID="{775900D1-FCB2-E341-8D59-061D4042EBFB}" presName="horz2" presStyleCnt="0"/>
      <dgm:spPr/>
    </dgm:pt>
    <dgm:pt modelId="{E60862EB-8BCC-2E4E-AF2A-FAFAB29D99E2}" type="pres">
      <dgm:prSet presAssocID="{775900D1-FCB2-E341-8D59-061D4042EBFB}" presName="horzSpace2" presStyleCnt="0"/>
      <dgm:spPr/>
    </dgm:pt>
    <dgm:pt modelId="{9C017E33-AA5C-ED45-8B13-AAEAD44DD30D}" type="pres">
      <dgm:prSet presAssocID="{775900D1-FCB2-E341-8D59-061D4042EBFB}" presName="tx2" presStyleLbl="revTx" presStyleIdx="1" presStyleCnt="8"/>
      <dgm:spPr/>
    </dgm:pt>
    <dgm:pt modelId="{2AD1E5B7-1329-274E-9B60-36CAC117CCC0}" type="pres">
      <dgm:prSet presAssocID="{775900D1-FCB2-E341-8D59-061D4042EBFB}" presName="vert2" presStyleCnt="0"/>
      <dgm:spPr/>
    </dgm:pt>
    <dgm:pt modelId="{DC5BD600-A7AC-664D-B9AA-AEFF44D2848A}" type="pres">
      <dgm:prSet presAssocID="{775900D1-FCB2-E341-8D59-061D4042EBFB}" presName="thinLine2b" presStyleLbl="callout" presStyleIdx="0" presStyleCnt="7"/>
      <dgm:spPr/>
    </dgm:pt>
    <dgm:pt modelId="{C53F8363-AC47-7F45-A13F-5D7A0BC70DF9}" type="pres">
      <dgm:prSet presAssocID="{775900D1-FCB2-E341-8D59-061D4042EBFB}" presName="vertSpace2b" presStyleCnt="0"/>
      <dgm:spPr/>
    </dgm:pt>
    <dgm:pt modelId="{D7EEDB92-AF6A-6245-A178-21DF80996F3E}" type="pres">
      <dgm:prSet presAssocID="{3B547E0C-10A7-424B-9222-20F59511DE40}" presName="horz2" presStyleCnt="0"/>
      <dgm:spPr/>
    </dgm:pt>
    <dgm:pt modelId="{695EED83-1C89-B545-9FE9-4E1656F0DB03}" type="pres">
      <dgm:prSet presAssocID="{3B547E0C-10A7-424B-9222-20F59511DE40}" presName="horzSpace2" presStyleCnt="0"/>
      <dgm:spPr/>
    </dgm:pt>
    <dgm:pt modelId="{6D0A04B1-6BEB-2C42-9FD5-6AA5E922E7D0}" type="pres">
      <dgm:prSet presAssocID="{3B547E0C-10A7-424B-9222-20F59511DE40}" presName="tx2" presStyleLbl="revTx" presStyleIdx="2" presStyleCnt="8"/>
      <dgm:spPr/>
    </dgm:pt>
    <dgm:pt modelId="{EFDF2ABA-CA37-E648-B199-313D4BBD967B}" type="pres">
      <dgm:prSet presAssocID="{3B547E0C-10A7-424B-9222-20F59511DE40}" presName="vert2" presStyleCnt="0"/>
      <dgm:spPr/>
    </dgm:pt>
    <dgm:pt modelId="{26218DC5-4AD9-D74B-A99F-C6AE8D369254}" type="pres">
      <dgm:prSet presAssocID="{3B547E0C-10A7-424B-9222-20F59511DE40}" presName="thinLine2b" presStyleLbl="callout" presStyleIdx="1" presStyleCnt="7"/>
      <dgm:spPr/>
    </dgm:pt>
    <dgm:pt modelId="{6CB62615-0659-D349-B2AD-F7156BC56179}" type="pres">
      <dgm:prSet presAssocID="{3B547E0C-10A7-424B-9222-20F59511DE40}" presName="vertSpace2b" presStyleCnt="0"/>
      <dgm:spPr/>
    </dgm:pt>
    <dgm:pt modelId="{EA659315-FC0C-4B44-A767-9D74A867C3AE}" type="pres">
      <dgm:prSet presAssocID="{3FDA6E23-27FC-C24C-AB60-D38EC4C600C8}" presName="horz2" presStyleCnt="0"/>
      <dgm:spPr/>
    </dgm:pt>
    <dgm:pt modelId="{420EBA7A-7949-1B41-9275-8A7A57F2E397}" type="pres">
      <dgm:prSet presAssocID="{3FDA6E23-27FC-C24C-AB60-D38EC4C600C8}" presName="horzSpace2" presStyleCnt="0"/>
      <dgm:spPr/>
    </dgm:pt>
    <dgm:pt modelId="{0FDDC58C-0592-2042-A05F-F9D59CAD9F77}" type="pres">
      <dgm:prSet presAssocID="{3FDA6E23-27FC-C24C-AB60-D38EC4C600C8}" presName="tx2" presStyleLbl="revTx" presStyleIdx="3" presStyleCnt="8"/>
      <dgm:spPr/>
    </dgm:pt>
    <dgm:pt modelId="{B8042120-D1E2-A34B-86E2-A3DA632C1019}" type="pres">
      <dgm:prSet presAssocID="{3FDA6E23-27FC-C24C-AB60-D38EC4C600C8}" presName="vert2" presStyleCnt="0"/>
      <dgm:spPr/>
    </dgm:pt>
    <dgm:pt modelId="{2F5960A9-6673-A941-A793-917FD3603769}" type="pres">
      <dgm:prSet presAssocID="{3FDA6E23-27FC-C24C-AB60-D38EC4C600C8}" presName="thinLine2b" presStyleLbl="callout" presStyleIdx="2" presStyleCnt="7"/>
      <dgm:spPr/>
    </dgm:pt>
    <dgm:pt modelId="{2F8A00B5-7228-FE40-915E-CD16A35DB632}" type="pres">
      <dgm:prSet presAssocID="{3FDA6E23-27FC-C24C-AB60-D38EC4C600C8}" presName="vertSpace2b" presStyleCnt="0"/>
      <dgm:spPr/>
    </dgm:pt>
    <dgm:pt modelId="{EA1CC8F5-719C-C948-A120-43FBDFC6AF7F}" type="pres">
      <dgm:prSet presAssocID="{0BDD9659-03B2-BC4B-B070-5392763BE5B0}" presName="horz2" presStyleCnt="0"/>
      <dgm:spPr/>
    </dgm:pt>
    <dgm:pt modelId="{7B0A8675-2B6C-694C-9383-47911D53F43C}" type="pres">
      <dgm:prSet presAssocID="{0BDD9659-03B2-BC4B-B070-5392763BE5B0}" presName="horzSpace2" presStyleCnt="0"/>
      <dgm:spPr/>
    </dgm:pt>
    <dgm:pt modelId="{03380143-FFC6-FA43-B4D6-E88B895D287E}" type="pres">
      <dgm:prSet presAssocID="{0BDD9659-03B2-BC4B-B070-5392763BE5B0}" presName="tx2" presStyleLbl="revTx" presStyleIdx="4" presStyleCnt="8"/>
      <dgm:spPr/>
    </dgm:pt>
    <dgm:pt modelId="{4D1A04EA-FEE4-A949-8D3A-111622CB9E86}" type="pres">
      <dgm:prSet presAssocID="{0BDD9659-03B2-BC4B-B070-5392763BE5B0}" presName="vert2" presStyleCnt="0"/>
      <dgm:spPr/>
    </dgm:pt>
    <dgm:pt modelId="{9A5486F5-5CFB-9741-8393-D59EED2B2206}" type="pres">
      <dgm:prSet presAssocID="{0BDD9659-03B2-BC4B-B070-5392763BE5B0}" presName="thinLine2b" presStyleLbl="callout" presStyleIdx="3" presStyleCnt="7"/>
      <dgm:spPr/>
    </dgm:pt>
    <dgm:pt modelId="{19FB717A-C8CC-374B-A298-1ACBE0814033}" type="pres">
      <dgm:prSet presAssocID="{0BDD9659-03B2-BC4B-B070-5392763BE5B0}" presName="vertSpace2b" presStyleCnt="0"/>
      <dgm:spPr/>
    </dgm:pt>
    <dgm:pt modelId="{39D87C30-C2CD-9842-9224-B29B13C952EF}" type="pres">
      <dgm:prSet presAssocID="{693FBF0C-4F88-A74B-B546-88D5757C5B68}" presName="horz2" presStyleCnt="0"/>
      <dgm:spPr/>
    </dgm:pt>
    <dgm:pt modelId="{E674B8B1-02F5-2046-9983-7A9770C34588}" type="pres">
      <dgm:prSet presAssocID="{693FBF0C-4F88-A74B-B546-88D5757C5B68}" presName="horzSpace2" presStyleCnt="0"/>
      <dgm:spPr/>
    </dgm:pt>
    <dgm:pt modelId="{BEC5F736-4981-BA4A-B1E6-27F697103597}" type="pres">
      <dgm:prSet presAssocID="{693FBF0C-4F88-A74B-B546-88D5757C5B68}" presName="tx2" presStyleLbl="revTx" presStyleIdx="5" presStyleCnt="8"/>
      <dgm:spPr/>
    </dgm:pt>
    <dgm:pt modelId="{5F2A6134-EDF9-5C4B-B565-C6D4C648CBF6}" type="pres">
      <dgm:prSet presAssocID="{693FBF0C-4F88-A74B-B546-88D5757C5B68}" presName="vert2" presStyleCnt="0"/>
      <dgm:spPr/>
    </dgm:pt>
    <dgm:pt modelId="{AD07F85D-6F8F-B945-90C3-B9F7D10511A0}" type="pres">
      <dgm:prSet presAssocID="{693FBF0C-4F88-A74B-B546-88D5757C5B68}" presName="thinLine2b" presStyleLbl="callout" presStyleIdx="4" presStyleCnt="7"/>
      <dgm:spPr/>
    </dgm:pt>
    <dgm:pt modelId="{E9758830-B49D-CA4C-BB26-CA60A49DA63A}" type="pres">
      <dgm:prSet presAssocID="{693FBF0C-4F88-A74B-B546-88D5757C5B68}" presName="vertSpace2b" presStyleCnt="0"/>
      <dgm:spPr/>
    </dgm:pt>
    <dgm:pt modelId="{3E0C7B53-D9CB-BE42-93D0-3070DEA4E626}" type="pres">
      <dgm:prSet presAssocID="{06113B05-ABA5-C34B-8FC9-F7EB996E1BE9}" presName="horz2" presStyleCnt="0"/>
      <dgm:spPr/>
    </dgm:pt>
    <dgm:pt modelId="{8AABB219-8CB4-924E-8A77-40B7679ED487}" type="pres">
      <dgm:prSet presAssocID="{06113B05-ABA5-C34B-8FC9-F7EB996E1BE9}" presName="horzSpace2" presStyleCnt="0"/>
      <dgm:spPr/>
    </dgm:pt>
    <dgm:pt modelId="{CCF5CD3D-878C-F648-8037-4A8D3A3D6321}" type="pres">
      <dgm:prSet presAssocID="{06113B05-ABA5-C34B-8FC9-F7EB996E1BE9}" presName="tx2" presStyleLbl="revTx" presStyleIdx="6" presStyleCnt="8"/>
      <dgm:spPr/>
    </dgm:pt>
    <dgm:pt modelId="{F95E82C4-4385-0C49-B736-4657644434F2}" type="pres">
      <dgm:prSet presAssocID="{06113B05-ABA5-C34B-8FC9-F7EB996E1BE9}" presName="vert2" presStyleCnt="0"/>
      <dgm:spPr/>
    </dgm:pt>
    <dgm:pt modelId="{825B29E2-9B8A-5749-954B-86BE7ADD7D19}" type="pres">
      <dgm:prSet presAssocID="{06113B05-ABA5-C34B-8FC9-F7EB996E1BE9}" presName="thinLine2b" presStyleLbl="callout" presStyleIdx="5" presStyleCnt="7"/>
      <dgm:spPr/>
    </dgm:pt>
    <dgm:pt modelId="{4933163D-0922-604F-A22E-42B41A1FD329}" type="pres">
      <dgm:prSet presAssocID="{06113B05-ABA5-C34B-8FC9-F7EB996E1BE9}" presName="vertSpace2b" presStyleCnt="0"/>
      <dgm:spPr/>
    </dgm:pt>
    <dgm:pt modelId="{4018D990-0051-4D47-880C-8058F7385CB8}" type="pres">
      <dgm:prSet presAssocID="{A3882ABE-4E2F-8C41-AFF7-801128FAF3DB}" presName="horz2" presStyleCnt="0"/>
      <dgm:spPr/>
    </dgm:pt>
    <dgm:pt modelId="{A808277B-5967-A246-B10E-2BADB96E6D5A}" type="pres">
      <dgm:prSet presAssocID="{A3882ABE-4E2F-8C41-AFF7-801128FAF3DB}" presName="horzSpace2" presStyleCnt="0"/>
      <dgm:spPr/>
    </dgm:pt>
    <dgm:pt modelId="{B173E99E-9D12-9C4A-8EF8-D94457878A02}" type="pres">
      <dgm:prSet presAssocID="{A3882ABE-4E2F-8C41-AFF7-801128FAF3DB}" presName="tx2" presStyleLbl="revTx" presStyleIdx="7" presStyleCnt="8"/>
      <dgm:spPr/>
    </dgm:pt>
    <dgm:pt modelId="{E6F4728F-C15D-E84C-B6DC-981FCDE97B52}" type="pres">
      <dgm:prSet presAssocID="{A3882ABE-4E2F-8C41-AFF7-801128FAF3DB}" presName="vert2" presStyleCnt="0"/>
      <dgm:spPr/>
    </dgm:pt>
    <dgm:pt modelId="{56461A13-71F4-2D4B-A1A6-AE624C40DF7D}" type="pres">
      <dgm:prSet presAssocID="{A3882ABE-4E2F-8C41-AFF7-801128FAF3DB}" presName="thinLine2b" presStyleLbl="callout" presStyleIdx="6" presStyleCnt="7"/>
      <dgm:spPr/>
    </dgm:pt>
    <dgm:pt modelId="{2341A87A-65C2-BF45-8E64-1264AD157196}" type="pres">
      <dgm:prSet presAssocID="{A3882ABE-4E2F-8C41-AFF7-801128FAF3DB}" presName="vertSpace2b" presStyleCnt="0"/>
      <dgm:spPr/>
    </dgm:pt>
  </dgm:ptLst>
  <dgm:cxnLst>
    <dgm:cxn modelId="{38B04A12-B989-F046-9E22-7E56C91F3413}" type="presOf" srcId="{A3882ABE-4E2F-8C41-AFF7-801128FAF3DB}" destId="{B173E99E-9D12-9C4A-8EF8-D94457878A02}" srcOrd="0" destOrd="0" presId="urn:microsoft.com/office/officeart/2008/layout/LinedList"/>
    <dgm:cxn modelId="{437A3617-89C1-A94F-BBCF-6F88F67485F2}" type="presOf" srcId="{286AF32C-2929-2A41-9F32-8E56DE6ECA5D}" destId="{266DF295-9F84-FF46-A709-81BCCEC74176}" srcOrd="0" destOrd="0" presId="urn:microsoft.com/office/officeart/2008/layout/LinedList"/>
    <dgm:cxn modelId="{F2180B1B-E849-DC46-9D4B-ED33368A9666}" type="presOf" srcId="{775900D1-FCB2-E341-8D59-061D4042EBFB}" destId="{9C017E33-AA5C-ED45-8B13-AAEAD44DD30D}" srcOrd="0" destOrd="0" presId="urn:microsoft.com/office/officeart/2008/layout/LinedList"/>
    <dgm:cxn modelId="{A5DED75B-1254-3440-9A2D-1D97FC44FEA9}" srcId="{5A16AA0D-04FA-D941-AB9B-80F95B3E72AE}" destId="{3B547E0C-10A7-424B-9222-20F59511DE40}" srcOrd="1" destOrd="0" parTransId="{AFB6120B-B027-EB45-8E70-995A483332F1}" sibTransId="{00C19065-45B8-584B-9542-A69E279135F6}"/>
    <dgm:cxn modelId="{30426569-E331-E146-883C-FBF49B1B698C}" srcId="{286AF32C-2929-2A41-9F32-8E56DE6ECA5D}" destId="{5A16AA0D-04FA-D941-AB9B-80F95B3E72AE}" srcOrd="0" destOrd="0" parTransId="{F994434E-F277-AA46-A952-DF8589D5BB10}" sibTransId="{83F6110E-C257-FF4D-85C9-E292A6517FE8}"/>
    <dgm:cxn modelId="{E564506B-34A6-D34B-AE11-44B4B8BD5385}" type="presOf" srcId="{3FDA6E23-27FC-C24C-AB60-D38EC4C600C8}" destId="{0FDDC58C-0592-2042-A05F-F9D59CAD9F77}" srcOrd="0" destOrd="0" presId="urn:microsoft.com/office/officeart/2008/layout/LinedList"/>
    <dgm:cxn modelId="{2C0E1171-0C85-0946-9991-A5F7C520082C}" type="presOf" srcId="{06113B05-ABA5-C34B-8FC9-F7EB996E1BE9}" destId="{CCF5CD3D-878C-F648-8037-4A8D3A3D6321}" srcOrd="0" destOrd="0" presId="urn:microsoft.com/office/officeart/2008/layout/LinedList"/>
    <dgm:cxn modelId="{C97EAB8C-A9E9-5145-AE6C-96F6B35F86AA}" type="presOf" srcId="{3B547E0C-10A7-424B-9222-20F59511DE40}" destId="{6D0A04B1-6BEB-2C42-9FD5-6AA5E922E7D0}" srcOrd="0" destOrd="0" presId="urn:microsoft.com/office/officeart/2008/layout/LinedList"/>
    <dgm:cxn modelId="{0F239EAC-CC2B-7B46-910E-319B450A93A4}" srcId="{5A16AA0D-04FA-D941-AB9B-80F95B3E72AE}" destId="{06113B05-ABA5-C34B-8FC9-F7EB996E1BE9}" srcOrd="5" destOrd="0" parTransId="{42DD907D-0213-5B4F-844C-31D64A2F14D8}" sibTransId="{2B76E658-F757-7B48-B8E8-58F3F54A93F1}"/>
    <dgm:cxn modelId="{C398FBAC-B4CA-4140-8F75-66D4BFCE5158}" srcId="{5A16AA0D-04FA-D941-AB9B-80F95B3E72AE}" destId="{3FDA6E23-27FC-C24C-AB60-D38EC4C600C8}" srcOrd="2" destOrd="0" parTransId="{0349C5A1-2B32-124B-9360-F391297473F4}" sibTransId="{35E77B84-7B36-5E4B-A3C9-E90DCC8229A1}"/>
    <dgm:cxn modelId="{344DB4CB-13D6-A64F-B0A9-6893A8361406}" srcId="{5A16AA0D-04FA-D941-AB9B-80F95B3E72AE}" destId="{775900D1-FCB2-E341-8D59-061D4042EBFB}" srcOrd="0" destOrd="0" parTransId="{9781999A-CFA3-4E4D-8CA1-B3FD9CA02870}" sibTransId="{DA92BACE-8D8D-EA40-BA9F-5AC280E20279}"/>
    <dgm:cxn modelId="{2B8FECD0-913B-5C4F-8866-DCADB03AF8B8}" type="presOf" srcId="{0BDD9659-03B2-BC4B-B070-5392763BE5B0}" destId="{03380143-FFC6-FA43-B4D6-E88B895D287E}" srcOrd="0" destOrd="0" presId="urn:microsoft.com/office/officeart/2008/layout/LinedList"/>
    <dgm:cxn modelId="{211DCDD7-D119-AD49-B190-83D03F26070A}" type="presOf" srcId="{5A16AA0D-04FA-D941-AB9B-80F95B3E72AE}" destId="{3989CD69-FB96-7E4A-A58B-976974C40E77}" srcOrd="0" destOrd="0" presId="urn:microsoft.com/office/officeart/2008/layout/LinedList"/>
    <dgm:cxn modelId="{03C5C2DA-E80B-164D-84B5-AD6140D9E752}" srcId="{5A16AA0D-04FA-D941-AB9B-80F95B3E72AE}" destId="{0BDD9659-03B2-BC4B-B070-5392763BE5B0}" srcOrd="3" destOrd="0" parTransId="{5A936D04-41D4-FC41-A597-59F0FE3C926C}" sibTransId="{2B382AF9-3D44-4F48-B45F-3059817BE376}"/>
    <dgm:cxn modelId="{E7542BE0-19D3-404A-A837-067B5BBDBBDC}" type="presOf" srcId="{693FBF0C-4F88-A74B-B546-88D5757C5B68}" destId="{BEC5F736-4981-BA4A-B1E6-27F697103597}" srcOrd="0" destOrd="0" presId="urn:microsoft.com/office/officeart/2008/layout/LinedList"/>
    <dgm:cxn modelId="{4BAF34EF-B314-4F4F-9522-63BD4A84C05F}" srcId="{5A16AA0D-04FA-D941-AB9B-80F95B3E72AE}" destId="{A3882ABE-4E2F-8C41-AFF7-801128FAF3DB}" srcOrd="6" destOrd="0" parTransId="{B46F992B-BE86-1D4E-A606-35F13E0690D7}" sibTransId="{10BBDC58-FC17-504B-BF63-1B1AECDB82B9}"/>
    <dgm:cxn modelId="{6E4F17F5-8D1B-AD45-BC51-4E30B8E999C9}" srcId="{5A16AA0D-04FA-D941-AB9B-80F95B3E72AE}" destId="{693FBF0C-4F88-A74B-B546-88D5757C5B68}" srcOrd="4" destOrd="0" parTransId="{49029A7E-B904-5B4A-A35E-CCE897B94B4B}" sibTransId="{8CB5387B-0C7B-084B-82DD-57A0F8CA7F63}"/>
    <dgm:cxn modelId="{12B49D34-C59C-C541-ABDC-E525E26C0D4A}" type="presParOf" srcId="{266DF295-9F84-FF46-A709-81BCCEC74176}" destId="{C7214852-5DBE-F148-9644-C72C7CDBBC67}" srcOrd="0" destOrd="0" presId="urn:microsoft.com/office/officeart/2008/layout/LinedList"/>
    <dgm:cxn modelId="{A7EFFADC-124A-4142-90C8-394B0E3DC3A0}" type="presParOf" srcId="{266DF295-9F84-FF46-A709-81BCCEC74176}" destId="{4F6617F8-083D-4542-B45E-54BD90B8ADF0}" srcOrd="1" destOrd="0" presId="urn:microsoft.com/office/officeart/2008/layout/LinedList"/>
    <dgm:cxn modelId="{613AB708-3A93-5845-9255-9CD47FA4FBDE}" type="presParOf" srcId="{4F6617F8-083D-4542-B45E-54BD90B8ADF0}" destId="{3989CD69-FB96-7E4A-A58B-976974C40E77}" srcOrd="0" destOrd="0" presId="urn:microsoft.com/office/officeart/2008/layout/LinedList"/>
    <dgm:cxn modelId="{E0EC1C77-80DE-8D4D-9237-080C24BED7DF}" type="presParOf" srcId="{4F6617F8-083D-4542-B45E-54BD90B8ADF0}" destId="{8EAC63DD-42EE-B746-B61A-A4CDBA656010}" srcOrd="1" destOrd="0" presId="urn:microsoft.com/office/officeart/2008/layout/LinedList"/>
    <dgm:cxn modelId="{FA1510D0-EAAA-3748-AD40-46D7EB1D8085}" type="presParOf" srcId="{8EAC63DD-42EE-B746-B61A-A4CDBA656010}" destId="{ECF8936E-9A8A-E146-822F-417344C873FD}" srcOrd="0" destOrd="0" presId="urn:microsoft.com/office/officeart/2008/layout/LinedList"/>
    <dgm:cxn modelId="{68299694-4328-7147-B171-08DD5490BAD7}" type="presParOf" srcId="{8EAC63DD-42EE-B746-B61A-A4CDBA656010}" destId="{5310AADD-E495-0842-858D-7E03D1EA7D76}" srcOrd="1" destOrd="0" presId="urn:microsoft.com/office/officeart/2008/layout/LinedList"/>
    <dgm:cxn modelId="{8F7D9994-3FD5-3640-94A3-06A51060D91C}" type="presParOf" srcId="{5310AADD-E495-0842-858D-7E03D1EA7D76}" destId="{E60862EB-8BCC-2E4E-AF2A-FAFAB29D99E2}" srcOrd="0" destOrd="0" presId="urn:microsoft.com/office/officeart/2008/layout/LinedList"/>
    <dgm:cxn modelId="{C24F4AF8-E5F0-9F47-A033-56B1D2BDED40}" type="presParOf" srcId="{5310AADD-E495-0842-858D-7E03D1EA7D76}" destId="{9C017E33-AA5C-ED45-8B13-AAEAD44DD30D}" srcOrd="1" destOrd="0" presId="urn:microsoft.com/office/officeart/2008/layout/LinedList"/>
    <dgm:cxn modelId="{1BCC0B80-6017-6840-B548-8935E42441AE}" type="presParOf" srcId="{5310AADD-E495-0842-858D-7E03D1EA7D76}" destId="{2AD1E5B7-1329-274E-9B60-36CAC117CCC0}" srcOrd="2" destOrd="0" presId="urn:microsoft.com/office/officeart/2008/layout/LinedList"/>
    <dgm:cxn modelId="{C5FE2CD8-C492-8341-A7B3-C312FD3E0C96}" type="presParOf" srcId="{8EAC63DD-42EE-B746-B61A-A4CDBA656010}" destId="{DC5BD600-A7AC-664D-B9AA-AEFF44D2848A}" srcOrd="2" destOrd="0" presId="urn:microsoft.com/office/officeart/2008/layout/LinedList"/>
    <dgm:cxn modelId="{AE03FF22-0B88-4142-AB8F-3C15CD2962B6}" type="presParOf" srcId="{8EAC63DD-42EE-B746-B61A-A4CDBA656010}" destId="{C53F8363-AC47-7F45-A13F-5D7A0BC70DF9}" srcOrd="3" destOrd="0" presId="urn:microsoft.com/office/officeart/2008/layout/LinedList"/>
    <dgm:cxn modelId="{51DA06B2-FC8B-B540-BB5F-0FC25D0ABBCA}" type="presParOf" srcId="{8EAC63DD-42EE-B746-B61A-A4CDBA656010}" destId="{D7EEDB92-AF6A-6245-A178-21DF80996F3E}" srcOrd="4" destOrd="0" presId="urn:microsoft.com/office/officeart/2008/layout/LinedList"/>
    <dgm:cxn modelId="{E1DC3C87-E89F-1E47-84E0-4B48861498F9}" type="presParOf" srcId="{D7EEDB92-AF6A-6245-A178-21DF80996F3E}" destId="{695EED83-1C89-B545-9FE9-4E1656F0DB03}" srcOrd="0" destOrd="0" presId="urn:microsoft.com/office/officeart/2008/layout/LinedList"/>
    <dgm:cxn modelId="{8B46CD59-32EC-F049-A3BD-B3C197EC707F}" type="presParOf" srcId="{D7EEDB92-AF6A-6245-A178-21DF80996F3E}" destId="{6D0A04B1-6BEB-2C42-9FD5-6AA5E922E7D0}" srcOrd="1" destOrd="0" presId="urn:microsoft.com/office/officeart/2008/layout/LinedList"/>
    <dgm:cxn modelId="{D4847DE8-DAFE-C548-915D-4B1132A5B493}" type="presParOf" srcId="{D7EEDB92-AF6A-6245-A178-21DF80996F3E}" destId="{EFDF2ABA-CA37-E648-B199-313D4BBD967B}" srcOrd="2" destOrd="0" presId="urn:microsoft.com/office/officeart/2008/layout/LinedList"/>
    <dgm:cxn modelId="{A517759F-C174-3048-878D-10565D7DAB9A}" type="presParOf" srcId="{8EAC63DD-42EE-B746-B61A-A4CDBA656010}" destId="{26218DC5-4AD9-D74B-A99F-C6AE8D369254}" srcOrd="5" destOrd="0" presId="urn:microsoft.com/office/officeart/2008/layout/LinedList"/>
    <dgm:cxn modelId="{F8D1C633-090D-DF4D-A9BA-A44253979B3B}" type="presParOf" srcId="{8EAC63DD-42EE-B746-B61A-A4CDBA656010}" destId="{6CB62615-0659-D349-B2AD-F7156BC56179}" srcOrd="6" destOrd="0" presId="urn:microsoft.com/office/officeart/2008/layout/LinedList"/>
    <dgm:cxn modelId="{3D08DD97-5AA7-A848-AEFA-638AC457CB82}" type="presParOf" srcId="{8EAC63DD-42EE-B746-B61A-A4CDBA656010}" destId="{EA659315-FC0C-4B44-A767-9D74A867C3AE}" srcOrd="7" destOrd="0" presId="urn:microsoft.com/office/officeart/2008/layout/LinedList"/>
    <dgm:cxn modelId="{74A044F4-5D1E-5C4F-B6C5-F10629C5E305}" type="presParOf" srcId="{EA659315-FC0C-4B44-A767-9D74A867C3AE}" destId="{420EBA7A-7949-1B41-9275-8A7A57F2E397}" srcOrd="0" destOrd="0" presId="urn:microsoft.com/office/officeart/2008/layout/LinedList"/>
    <dgm:cxn modelId="{991FCCCB-ED81-7543-93CD-1E5EDB7A4704}" type="presParOf" srcId="{EA659315-FC0C-4B44-A767-9D74A867C3AE}" destId="{0FDDC58C-0592-2042-A05F-F9D59CAD9F77}" srcOrd="1" destOrd="0" presId="urn:microsoft.com/office/officeart/2008/layout/LinedList"/>
    <dgm:cxn modelId="{0BB6F50F-A93F-7844-B774-3C20E7397A9E}" type="presParOf" srcId="{EA659315-FC0C-4B44-A767-9D74A867C3AE}" destId="{B8042120-D1E2-A34B-86E2-A3DA632C1019}" srcOrd="2" destOrd="0" presId="urn:microsoft.com/office/officeart/2008/layout/LinedList"/>
    <dgm:cxn modelId="{BAB5A59A-42C5-6F4F-B9E0-C98430DA235A}" type="presParOf" srcId="{8EAC63DD-42EE-B746-B61A-A4CDBA656010}" destId="{2F5960A9-6673-A941-A793-917FD3603769}" srcOrd="8" destOrd="0" presId="urn:microsoft.com/office/officeart/2008/layout/LinedList"/>
    <dgm:cxn modelId="{C9023FA7-06E4-9B41-8404-CE063875F2B4}" type="presParOf" srcId="{8EAC63DD-42EE-B746-B61A-A4CDBA656010}" destId="{2F8A00B5-7228-FE40-915E-CD16A35DB632}" srcOrd="9" destOrd="0" presId="urn:microsoft.com/office/officeart/2008/layout/LinedList"/>
    <dgm:cxn modelId="{272BE8A1-F493-EE46-B782-D7AC730D8237}" type="presParOf" srcId="{8EAC63DD-42EE-B746-B61A-A4CDBA656010}" destId="{EA1CC8F5-719C-C948-A120-43FBDFC6AF7F}" srcOrd="10" destOrd="0" presId="urn:microsoft.com/office/officeart/2008/layout/LinedList"/>
    <dgm:cxn modelId="{0B6422C7-3B97-4D40-A203-D6F6B7A9B5EF}" type="presParOf" srcId="{EA1CC8F5-719C-C948-A120-43FBDFC6AF7F}" destId="{7B0A8675-2B6C-694C-9383-47911D53F43C}" srcOrd="0" destOrd="0" presId="urn:microsoft.com/office/officeart/2008/layout/LinedList"/>
    <dgm:cxn modelId="{9FD3508D-A616-A447-B25F-A0A98FB6F0C5}" type="presParOf" srcId="{EA1CC8F5-719C-C948-A120-43FBDFC6AF7F}" destId="{03380143-FFC6-FA43-B4D6-E88B895D287E}" srcOrd="1" destOrd="0" presId="urn:microsoft.com/office/officeart/2008/layout/LinedList"/>
    <dgm:cxn modelId="{BC2E47F9-F239-E64E-B413-BCC19B74670B}" type="presParOf" srcId="{EA1CC8F5-719C-C948-A120-43FBDFC6AF7F}" destId="{4D1A04EA-FEE4-A949-8D3A-111622CB9E86}" srcOrd="2" destOrd="0" presId="urn:microsoft.com/office/officeart/2008/layout/LinedList"/>
    <dgm:cxn modelId="{194F4C63-BD40-6E4B-A226-CDD0F027AFF4}" type="presParOf" srcId="{8EAC63DD-42EE-B746-B61A-A4CDBA656010}" destId="{9A5486F5-5CFB-9741-8393-D59EED2B2206}" srcOrd="11" destOrd="0" presId="urn:microsoft.com/office/officeart/2008/layout/LinedList"/>
    <dgm:cxn modelId="{2463E2DB-33A5-9E48-9446-199DFB9CC588}" type="presParOf" srcId="{8EAC63DD-42EE-B746-B61A-A4CDBA656010}" destId="{19FB717A-C8CC-374B-A298-1ACBE0814033}" srcOrd="12" destOrd="0" presId="urn:microsoft.com/office/officeart/2008/layout/LinedList"/>
    <dgm:cxn modelId="{DEF66B3C-0451-F442-A75F-30D18C51F7FA}" type="presParOf" srcId="{8EAC63DD-42EE-B746-B61A-A4CDBA656010}" destId="{39D87C30-C2CD-9842-9224-B29B13C952EF}" srcOrd="13" destOrd="0" presId="urn:microsoft.com/office/officeart/2008/layout/LinedList"/>
    <dgm:cxn modelId="{AEF9307B-F34B-DE48-8F0D-E0DC4999462C}" type="presParOf" srcId="{39D87C30-C2CD-9842-9224-B29B13C952EF}" destId="{E674B8B1-02F5-2046-9983-7A9770C34588}" srcOrd="0" destOrd="0" presId="urn:microsoft.com/office/officeart/2008/layout/LinedList"/>
    <dgm:cxn modelId="{E8B8DCD7-A666-E647-B8CC-07750DCF3DD7}" type="presParOf" srcId="{39D87C30-C2CD-9842-9224-B29B13C952EF}" destId="{BEC5F736-4981-BA4A-B1E6-27F697103597}" srcOrd="1" destOrd="0" presId="urn:microsoft.com/office/officeart/2008/layout/LinedList"/>
    <dgm:cxn modelId="{ECB9CB86-4539-3840-860B-089C28ACF07E}" type="presParOf" srcId="{39D87C30-C2CD-9842-9224-B29B13C952EF}" destId="{5F2A6134-EDF9-5C4B-B565-C6D4C648CBF6}" srcOrd="2" destOrd="0" presId="urn:microsoft.com/office/officeart/2008/layout/LinedList"/>
    <dgm:cxn modelId="{DAF49039-F575-124A-AC3E-3EFE6A1308B3}" type="presParOf" srcId="{8EAC63DD-42EE-B746-B61A-A4CDBA656010}" destId="{AD07F85D-6F8F-B945-90C3-B9F7D10511A0}" srcOrd="14" destOrd="0" presId="urn:microsoft.com/office/officeart/2008/layout/LinedList"/>
    <dgm:cxn modelId="{929E1D00-CF90-AA43-83FD-DBE44E596D86}" type="presParOf" srcId="{8EAC63DD-42EE-B746-B61A-A4CDBA656010}" destId="{E9758830-B49D-CA4C-BB26-CA60A49DA63A}" srcOrd="15" destOrd="0" presId="urn:microsoft.com/office/officeart/2008/layout/LinedList"/>
    <dgm:cxn modelId="{847C52FA-53A8-E249-95B7-83335458D509}" type="presParOf" srcId="{8EAC63DD-42EE-B746-B61A-A4CDBA656010}" destId="{3E0C7B53-D9CB-BE42-93D0-3070DEA4E626}" srcOrd="16" destOrd="0" presId="urn:microsoft.com/office/officeart/2008/layout/LinedList"/>
    <dgm:cxn modelId="{896676C7-32E5-064D-8F88-7D65D78086DF}" type="presParOf" srcId="{3E0C7B53-D9CB-BE42-93D0-3070DEA4E626}" destId="{8AABB219-8CB4-924E-8A77-40B7679ED487}" srcOrd="0" destOrd="0" presId="urn:microsoft.com/office/officeart/2008/layout/LinedList"/>
    <dgm:cxn modelId="{31A9FC4E-A2D9-8F40-862B-E5679DBA3321}" type="presParOf" srcId="{3E0C7B53-D9CB-BE42-93D0-3070DEA4E626}" destId="{CCF5CD3D-878C-F648-8037-4A8D3A3D6321}" srcOrd="1" destOrd="0" presId="urn:microsoft.com/office/officeart/2008/layout/LinedList"/>
    <dgm:cxn modelId="{534E5E3C-4AC1-B547-BD61-F093F66DA0A0}" type="presParOf" srcId="{3E0C7B53-D9CB-BE42-93D0-3070DEA4E626}" destId="{F95E82C4-4385-0C49-B736-4657644434F2}" srcOrd="2" destOrd="0" presId="urn:microsoft.com/office/officeart/2008/layout/LinedList"/>
    <dgm:cxn modelId="{8BA23359-666C-9542-98CF-1B19900E9F7C}" type="presParOf" srcId="{8EAC63DD-42EE-B746-B61A-A4CDBA656010}" destId="{825B29E2-9B8A-5749-954B-86BE7ADD7D19}" srcOrd="17" destOrd="0" presId="urn:microsoft.com/office/officeart/2008/layout/LinedList"/>
    <dgm:cxn modelId="{08DCC4C8-CB46-7349-A095-97F8299F4870}" type="presParOf" srcId="{8EAC63DD-42EE-B746-B61A-A4CDBA656010}" destId="{4933163D-0922-604F-A22E-42B41A1FD329}" srcOrd="18" destOrd="0" presId="urn:microsoft.com/office/officeart/2008/layout/LinedList"/>
    <dgm:cxn modelId="{08ED99A0-995A-DB40-A8C2-345FA07CF7DD}" type="presParOf" srcId="{8EAC63DD-42EE-B746-B61A-A4CDBA656010}" destId="{4018D990-0051-4D47-880C-8058F7385CB8}" srcOrd="19" destOrd="0" presId="urn:microsoft.com/office/officeart/2008/layout/LinedList"/>
    <dgm:cxn modelId="{FD0698E2-B568-9A4D-AE1B-BC7FE8708149}" type="presParOf" srcId="{4018D990-0051-4D47-880C-8058F7385CB8}" destId="{A808277B-5967-A246-B10E-2BADB96E6D5A}" srcOrd="0" destOrd="0" presId="urn:microsoft.com/office/officeart/2008/layout/LinedList"/>
    <dgm:cxn modelId="{C0643912-7881-2B43-ABF0-3B6B756EB6E9}" type="presParOf" srcId="{4018D990-0051-4D47-880C-8058F7385CB8}" destId="{B173E99E-9D12-9C4A-8EF8-D94457878A02}" srcOrd="1" destOrd="0" presId="urn:microsoft.com/office/officeart/2008/layout/LinedList"/>
    <dgm:cxn modelId="{435BAC0A-0D65-A949-8C1A-19872314D411}" type="presParOf" srcId="{4018D990-0051-4D47-880C-8058F7385CB8}" destId="{E6F4728F-C15D-E84C-B6DC-981FCDE97B52}" srcOrd="2" destOrd="0" presId="urn:microsoft.com/office/officeart/2008/layout/LinedList"/>
    <dgm:cxn modelId="{E9791336-FACE-C44C-9C90-4F39EE089A06}" type="presParOf" srcId="{8EAC63DD-42EE-B746-B61A-A4CDBA656010}" destId="{56461A13-71F4-2D4B-A1A6-AE624C40DF7D}" srcOrd="20" destOrd="0" presId="urn:microsoft.com/office/officeart/2008/layout/LinedList"/>
    <dgm:cxn modelId="{E2E1ACB5-3ABF-A14D-B445-0848C3115599}" type="presParOf" srcId="{8EAC63DD-42EE-B746-B61A-A4CDBA656010}" destId="{2341A87A-65C2-BF45-8E64-1264AD157196}" srcOrd="2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Operations</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dgm:t>
        <a:bodyPr/>
        <a:lstStyle/>
        <a:p>
          <a:endParaRPr lang="en-US"/>
        </a:p>
      </dgm:t>
    </dgm:pt>
    <dgm:pt modelId="{3E932FF7-0803-174F-B13B-4E932F839D61}">
      <dgm:prSet phldrT="[Text]"/>
      <dgm:spPr/>
      <dgm:t>
        <a:bodyPr/>
        <a:lstStyle/>
        <a:p>
          <a:r>
            <a:rPr lang="en-US" dirty="0"/>
            <a:t>Drifting Norms</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dgm:t>
        <a:bodyPr/>
        <a:lstStyle/>
        <a:p>
          <a:endParaRPr lang="en-US"/>
        </a:p>
      </dgm:t>
    </dgm:pt>
    <dgm:pt modelId="{0F4789E6-7CAF-3847-B886-243438406906}">
      <dgm:prSet phldrT="[Text]"/>
      <dgm:spPr/>
      <dgm:t>
        <a:bodyPr/>
        <a:lstStyle/>
        <a:p>
          <a:r>
            <a:rPr lang="en-US" dirty="0"/>
            <a:t>Operational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dgm:t>
        <a:bodyPr/>
        <a:lstStyle/>
        <a:p>
          <a:endParaRPr lang="en-US"/>
        </a:p>
      </dgm:t>
    </dgm:pt>
    <dgm:pt modelId="{C96AE666-6B7B-2243-831B-F972694786EC}">
      <dgm:prSet phldrT="[Text]"/>
      <dgm:spPr/>
      <dgm:t>
        <a:bodyPr/>
        <a:lstStyle/>
        <a:p>
          <a:r>
            <a:rPr lang="en-US" dirty="0"/>
            <a:t>User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dgm:t>
        <a:bodyPr/>
        <a:lstStyle/>
        <a:p>
          <a:endParaRPr lang="en-US"/>
        </a:p>
      </dgm:t>
    </dgm:pt>
    <dgm:pt modelId="{1F716C1F-6396-6F4D-B456-ACB64C969FAE}">
      <dgm:prSet phldrT="[Text]"/>
      <dgm:spPr/>
      <dgm:t>
        <a:bodyPr/>
        <a:lstStyle/>
        <a:p>
          <a:r>
            <a:rPr lang="en-US" dirty="0"/>
            <a:t>Version Upgrade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A52F05-D065-F84D-B238-735699835F9F}" type="doc">
      <dgm:prSet loTypeId="urn:microsoft.com/office/officeart/2005/8/layout/pyramid1" loCatId="" qsTypeId="urn:microsoft.com/office/officeart/2005/8/quickstyle/simple1" qsCatId="simple" csTypeId="urn:microsoft.com/office/officeart/2005/8/colors/accent5_2" csCatId="accent5" phldr="1"/>
      <dgm:spPr/>
    </dgm:pt>
    <dgm:pt modelId="{61476DF0-1F4F-DB47-A32F-FEB5E99DD8CF}">
      <dgm:prSet phldrT="[Text]" custT="1"/>
      <dgm:spPr/>
      <dgm:t>
        <a:bodyPr/>
        <a:lstStyle/>
        <a:p>
          <a:r>
            <a:rPr lang="en-US" sz="1100" dirty="0"/>
            <a:t>Self-Actualization</a:t>
          </a:r>
        </a:p>
      </dgm:t>
    </dgm:pt>
    <dgm:pt modelId="{9CDF8837-88BD-DD45-87C6-C53DAC9E94F0}" type="parTrans" cxnId="{32D952A3-413E-6542-BC64-E7C06282D58D}">
      <dgm:prSet/>
      <dgm:spPr/>
      <dgm:t>
        <a:bodyPr/>
        <a:lstStyle/>
        <a:p>
          <a:endParaRPr lang="en-US"/>
        </a:p>
      </dgm:t>
    </dgm:pt>
    <dgm:pt modelId="{8259B47D-C03E-2A41-B99C-A9C8B3956E85}" type="sibTrans" cxnId="{32D952A3-413E-6542-BC64-E7C06282D58D}">
      <dgm:prSet/>
      <dgm:spPr/>
      <dgm:t>
        <a:bodyPr/>
        <a:lstStyle/>
        <a:p>
          <a:endParaRPr lang="en-US"/>
        </a:p>
      </dgm:t>
    </dgm:pt>
    <dgm:pt modelId="{7C3A199E-19F8-4049-959C-BE36306851A8}">
      <dgm:prSet phldrT="[Text]"/>
      <dgm:spPr/>
      <dgm:t>
        <a:bodyPr/>
        <a:lstStyle/>
        <a:p>
          <a:r>
            <a:rPr lang="en-US" dirty="0"/>
            <a:t>Esteem</a:t>
          </a:r>
        </a:p>
      </dgm:t>
    </dgm:pt>
    <dgm:pt modelId="{3B1E4525-0C94-E041-8287-F590D8E6811C}" type="parTrans" cxnId="{DB62BF6D-0E2C-704E-9928-F609B0346238}">
      <dgm:prSet/>
      <dgm:spPr/>
      <dgm:t>
        <a:bodyPr/>
        <a:lstStyle/>
        <a:p>
          <a:endParaRPr lang="en-US"/>
        </a:p>
      </dgm:t>
    </dgm:pt>
    <dgm:pt modelId="{D52F4925-A69A-0640-85FA-3A51D042841D}" type="sibTrans" cxnId="{DB62BF6D-0E2C-704E-9928-F609B0346238}">
      <dgm:prSet/>
      <dgm:spPr/>
      <dgm:t>
        <a:bodyPr/>
        <a:lstStyle/>
        <a:p>
          <a:endParaRPr lang="en-US"/>
        </a:p>
      </dgm:t>
    </dgm:pt>
    <dgm:pt modelId="{4A6F7564-1874-F645-8EBB-092F798E5A7C}">
      <dgm:prSet phldrT="[Text]"/>
      <dgm:spPr/>
      <dgm:t>
        <a:bodyPr/>
        <a:lstStyle/>
        <a:p>
          <a:r>
            <a:rPr lang="en-US" dirty="0"/>
            <a:t>Love and Belonging</a:t>
          </a:r>
        </a:p>
      </dgm:t>
    </dgm:pt>
    <dgm:pt modelId="{4ADEBCD6-4FE4-BE41-A92C-EFAC7CB1885E}" type="parTrans" cxnId="{733A3964-9CCE-0D45-97B4-7BC4932605D6}">
      <dgm:prSet/>
      <dgm:spPr/>
      <dgm:t>
        <a:bodyPr/>
        <a:lstStyle/>
        <a:p>
          <a:endParaRPr lang="en-US"/>
        </a:p>
      </dgm:t>
    </dgm:pt>
    <dgm:pt modelId="{E8E373A2-43B7-BB45-8500-300CAD66B22F}" type="sibTrans" cxnId="{733A3964-9CCE-0D45-97B4-7BC4932605D6}">
      <dgm:prSet/>
      <dgm:spPr/>
      <dgm:t>
        <a:bodyPr/>
        <a:lstStyle/>
        <a:p>
          <a:endParaRPr lang="en-US"/>
        </a:p>
      </dgm:t>
    </dgm:pt>
    <dgm:pt modelId="{6AAA965F-0A21-4D4F-8D26-90E176D0C5EB}">
      <dgm:prSet phldrT="[Text]"/>
      <dgm:spPr/>
      <dgm:t>
        <a:bodyPr/>
        <a:lstStyle/>
        <a:p>
          <a:r>
            <a:rPr lang="en-US" dirty="0"/>
            <a:t>Safety and Security</a:t>
          </a:r>
        </a:p>
      </dgm:t>
    </dgm:pt>
    <dgm:pt modelId="{C1D00F1E-D4F5-AA49-A72E-B63E49D65E7C}" type="parTrans" cxnId="{3D36D4C2-D8E1-4E4F-84BA-06C1275BCEF5}">
      <dgm:prSet/>
      <dgm:spPr/>
      <dgm:t>
        <a:bodyPr/>
        <a:lstStyle/>
        <a:p>
          <a:endParaRPr lang="en-US"/>
        </a:p>
      </dgm:t>
    </dgm:pt>
    <dgm:pt modelId="{BD2AE147-F941-4A49-910C-8BEA35DFE0F1}" type="sibTrans" cxnId="{3D36D4C2-D8E1-4E4F-84BA-06C1275BCEF5}">
      <dgm:prSet/>
      <dgm:spPr/>
      <dgm:t>
        <a:bodyPr/>
        <a:lstStyle/>
        <a:p>
          <a:endParaRPr lang="en-US"/>
        </a:p>
      </dgm:t>
    </dgm:pt>
    <dgm:pt modelId="{0B52C08B-E2FA-704E-B675-05762DE5A767}">
      <dgm:prSet phldrT="[Text]"/>
      <dgm:spPr/>
      <dgm:t>
        <a:bodyPr/>
        <a:lstStyle/>
        <a:p>
          <a:r>
            <a:rPr lang="en-US" dirty="0"/>
            <a:t>Physiological needs</a:t>
          </a:r>
        </a:p>
      </dgm:t>
    </dgm:pt>
    <dgm:pt modelId="{426DB77F-4F67-3944-8228-B4147AE72E31}" type="parTrans" cxnId="{4055874E-AD81-E24E-92B8-65C0C6BCCBA1}">
      <dgm:prSet/>
      <dgm:spPr/>
      <dgm:t>
        <a:bodyPr/>
        <a:lstStyle/>
        <a:p>
          <a:endParaRPr lang="en-US"/>
        </a:p>
      </dgm:t>
    </dgm:pt>
    <dgm:pt modelId="{C4E68D03-0F1D-454A-A7BD-5A8ED47CA65B}" type="sibTrans" cxnId="{4055874E-AD81-E24E-92B8-65C0C6BCCBA1}">
      <dgm:prSet/>
      <dgm:spPr/>
      <dgm:t>
        <a:bodyPr/>
        <a:lstStyle/>
        <a:p>
          <a:endParaRPr lang="en-US"/>
        </a:p>
      </dgm:t>
    </dgm:pt>
    <dgm:pt modelId="{3517CE3E-A800-BD46-A612-DAFE2272BE07}" type="pres">
      <dgm:prSet presAssocID="{CCA52F05-D065-F84D-B238-735699835F9F}" presName="Name0" presStyleCnt="0">
        <dgm:presLayoutVars>
          <dgm:dir/>
          <dgm:animLvl val="lvl"/>
          <dgm:resizeHandles val="exact"/>
        </dgm:presLayoutVars>
      </dgm:prSet>
      <dgm:spPr/>
    </dgm:pt>
    <dgm:pt modelId="{6574C80F-1F6E-0C4F-BC5D-49EBF62684AE}" type="pres">
      <dgm:prSet presAssocID="{61476DF0-1F4F-DB47-A32F-FEB5E99DD8CF}" presName="Name8" presStyleCnt="0"/>
      <dgm:spPr/>
    </dgm:pt>
    <dgm:pt modelId="{E96AAF0A-52D5-E046-91EA-97C775167173}" type="pres">
      <dgm:prSet presAssocID="{61476DF0-1F4F-DB47-A32F-FEB5E99DD8CF}" presName="level" presStyleLbl="node1" presStyleIdx="0" presStyleCnt="5">
        <dgm:presLayoutVars>
          <dgm:chMax val="1"/>
          <dgm:bulletEnabled val="1"/>
        </dgm:presLayoutVars>
      </dgm:prSet>
      <dgm:spPr/>
    </dgm:pt>
    <dgm:pt modelId="{F588F6A1-A1A1-2F4C-9EDC-987C7041DB42}" type="pres">
      <dgm:prSet presAssocID="{61476DF0-1F4F-DB47-A32F-FEB5E99DD8CF}" presName="levelTx" presStyleLbl="revTx" presStyleIdx="0" presStyleCnt="0">
        <dgm:presLayoutVars>
          <dgm:chMax val="1"/>
          <dgm:bulletEnabled val="1"/>
        </dgm:presLayoutVars>
      </dgm:prSet>
      <dgm:spPr/>
    </dgm:pt>
    <dgm:pt modelId="{6210C4AC-2A67-7548-B751-E30B75169ABA}" type="pres">
      <dgm:prSet presAssocID="{7C3A199E-19F8-4049-959C-BE36306851A8}" presName="Name8" presStyleCnt="0"/>
      <dgm:spPr/>
    </dgm:pt>
    <dgm:pt modelId="{7A149F11-73A7-174A-B5AB-4CD9C7DA3B35}" type="pres">
      <dgm:prSet presAssocID="{7C3A199E-19F8-4049-959C-BE36306851A8}" presName="level" presStyleLbl="node1" presStyleIdx="1" presStyleCnt="5">
        <dgm:presLayoutVars>
          <dgm:chMax val="1"/>
          <dgm:bulletEnabled val="1"/>
        </dgm:presLayoutVars>
      </dgm:prSet>
      <dgm:spPr/>
    </dgm:pt>
    <dgm:pt modelId="{3DFCAFE6-E8A7-664A-9C67-56C64E0E7AB9}" type="pres">
      <dgm:prSet presAssocID="{7C3A199E-19F8-4049-959C-BE36306851A8}" presName="levelTx" presStyleLbl="revTx" presStyleIdx="0" presStyleCnt="0">
        <dgm:presLayoutVars>
          <dgm:chMax val="1"/>
          <dgm:bulletEnabled val="1"/>
        </dgm:presLayoutVars>
      </dgm:prSet>
      <dgm:spPr/>
    </dgm:pt>
    <dgm:pt modelId="{687A064D-3D59-0E46-8312-3F8B3625758C}" type="pres">
      <dgm:prSet presAssocID="{4A6F7564-1874-F645-8EBB-092F798E5A7C}" presName="Name8" presStyleCnt="0"/>
      <dgm:spPr/>
    </dgm:pt>
    <dgm:pt modelId="{B6C3236E-17D5-FC4C-87D7-E358104D98F7}" type="pres">
      <dgm:prSet presAssocID="{4A6F7564-1874-F645-8EBB-092F798E5A7C}" presName="level" presStyleLbl="node1" presStyleIdx="2" presStyleCnt="5">
        <dgm:presLayoutVars>
          <dgm:chMax val="1"/>
          <dgm:bulletEnabled val="1"/>
        </dgm:presLayoutVars>
      </dgm:prSet>
      <dgm:spPr/>
    </dgm:pt>
    <dgm:pt modelId="{83EDF114-2FF7-914A-BFA1-408E8721224D}" type="pres">
      <dgm:prSet presAssocID="{4A6F7564-1874-F645-8EBB-092F798E5A7C}" presName="levelTx" presStyleLbl="revTx" presStyleIdx="0" presStyleCnt="0">
        <dgm:presLayoutVars>
          <dgm:chMax val="1"/>
          <dgm:bulletEnabled val="1"/>
        </dgm:presLayoutVars>
      </dgm:prSet>
      <dgm:spPr/>
    </dgm:pt>
    <dgm:pt modelId="{C7C1BBA0-6166-6945-A0AC-4B0CD24982C9}" type="pres">
      <dgm:prSet presAssocID="{6AAA965F-0A21-4D4F-8D26-90E176D0C5EB}" presName="Name8" presStyleCnt="0"/>
      <dgm:spPr/>
    </dgm:pt>
    <dgm:pt modelId="{F9DB03FA-307E-FB42-A0D1-C4862AB48F5F}" type="pres">
      <dgm:prSet presAssocID="{6AAA965F-0A21-4D4F-8D26-90E176D0C5EB}" presName="level" presStyleLbl="node1" presStyleIdx="3" presStyleCnt="5">
        <dgm:presLayoutVars>
          <dgm:chMax val="1"/>
          <dgm:bulletEnabled val="1"/>
        </dgm:presLayoutVars>
      </dgm:prSet>
      <dgm:spPr/>
    </dgm:pt>
    <dgm:pt modelId="{2BBEFF3F-CEC3-3742-A8CE-FD995ECC0D53}" type="pres">
      <dgm:prSet presAssocID="{6AAA965F-0A21-4D4F-8D26-90E176D0C5EB}" presName="levelTx" presStyleLbl="revTx" presStyleIdx="0" presStyleCnt="0">
        <dgm:presLayoutVars>
          <dgm:chMax val="1"/>
          <dgm:bulletEnabled val="1"/>
        </dgm:presLayoutVars>
      </dgm:prSet>
      <dgm:spPr/>
    </dgm:pt>
    <dgm:pt modelId="{734FFEE5-18AB-1541-8961-B27C6FA8CA3F}" type="pres">
      <dgm:prSet presAssocID="{0B52C08B-E2FA-704E-B675-05762DE5A767}" presName="Name8" presStyleCnt="0"/>
      <dgm:spPr/>
    </dgm:pt>
    <dgm:pt modelId="{0677D96B-AE4B-3047-8A34-F12CF0EB6D77}" type="pres">
      <dgm:prSet presAssocID="{0B52C08B-E2FA-704E-B675-05762DE5A767}" presName="level" presStyleLbl="node1" presStyleIdx="4" presStyleCnt="5">
        <dgm:presLayoutVars>
          <dgm:chMax val="1"/>
          <dgm:bulletEnabled val="1"/>
        </dgm:presLayoutVars>
      </dgm:prSet>
      <dgm:spPr/>
    </dgm:pt>
    <dgm:pt modelId="{91B99AEC-57E6-8144-B7B1-5124AB413931}" type="pres">
      <dgm:prSet presAssocID="{0B52C08B-E2FA-704E-B675-05762DE5A767}" presName="levelTx" presStyleLbl="revTx" presStyleIdx="0" presStyleCnt="0">
        <dgm:presLayoutVars>
          <dgm:chMax val="1"/>
          <dgm:bulletEnabled val="1"/>
        </dgm:presLayoutVars>
      </dgm:prSet>
      <dgm:spPr/>
    </dgm:pt>
  </dgm:ptLst>
  <dgm:cxnLst>
    <dgm:cxn modelId="{8EDBD904-DAE1-9C46-8750-0F095227E269}" type="presOf" srcId="{4A6F7564-1874-F645-8EBB-092F798E5A7C}" destId="{83EDF114-2FF7-914A-BFA1-408E8721224D}" srcOrd="1" destOrd="0" presId="urn:microsoft.com/office/officeart/2005/8/layout/pyramid1"/>
    <dgm:cxn modelId="{956D3F24-D123-C34E-9B75-5CFB40F3C427}" type="presOf" srcId="{CCA52F05-D065-F84D-B238-735699835F9F}" destId="{3517CE3E-A800-BD46-A612-DAFE2272BE07}" srcOrd="0" destOrd="0" presId="urn:microsoft.com/office/officeart/2005/8/layout/pyramid1"/>
    <dgm:cxn modelId="{38E9BE45-1140-C948-84A4-11778F6C5ACD}" type="presOf" srcId="{0B52C08B-E2FA-704E-B675-05762DE5A767}" destId="{0677D96B-AE4B-3047-8A34-F12CF0EB6D77}" srcOrd="0" destOrd="0" presId="urn:microsoft.com/office/officeart/2005/8/layout/pyramid1"/>
    <dgm:cxn modelId="{4055874E-AD81-E24E-92B8-65C0C6BCCBA1}" srcId="{CCA52F05-D065-F84D-B238-735699835F9F}" destId="{0B52C08B-E2FA-704E-B675-05762DE5A767}" srcOrd="4" destOrd="0" parTransId="{426DB77F-4F67-3944-8228-B4147AE72E31}" sibTransId="{C4E68D03-0F1D-454A-A7BD-5A8ED47CA65B}"/>
    <dgm:cxn modelId="{EB24FE50-FF13-8245-814B-1784BA3AAD3C}" type="presOf" srcId="{61476DF0-1F4F-DB47-A32F-FEB5E99DD8CF}" destId="{F588F6A1-A1A1-2F4C-9EDC-987C7041DB42}" srcOrd="1" destOrd="0" presId="urn:microsoft.com/office/officeart/2005/8/layout/pyramid1"/>
    <dgm:cxn modelId="{733A3964-9CCE-0D45-97B4-7BC4932605D6}" srcId="{CCA52F05-D065-F84D-B238-735699835F9F}" destId="{4A6F7564-1874-F645-8EBB-092F798E5A7C}" srcOrd="2" destOrd="0" parTransId="{4ADEBCD6-4FE4-BE41-A92C-EFAC7CB1885E}" sibTransId="{E8E373A2-43B7-BB45-8500-300CAD66B22F}"/>
    <dgm:cxn modelId="{DB62BF6D-0E2C-704E-9928-F609B0346238}" srcId="{CCA52F05-D065-F84D-B238-735699835F9F}" destId="{7C3A199E-19F8-4049-959C-BE36306851A8}" srcOrd="1" destOrd="0" parTransId="{3B1E4525-0C94-E041-8287-F590D8E6811C}" sibTransId="{D52F4925-A69A-0640-85FA-3A51D042841D}"/>
    <dgm:cxn modelId="{32D952A3-413E-6542-BC64-E7C06282D58D}" srcId="{CCA52F05-D065-F84D-B238-735699835F9F}" destId="{61476DF0-1F4F-DB47-A32F-FEB5E99DD8CF}" srcOrd="0" destOrd="0" parTransId="{9CDF8837-88BD-DD45-87C6-C53DAC9E94F0}" sibTransId="{8259B47D-C03E-2A41-B99C-A9C8B3956E85}"/>
    <dgm:cxn modelId="{8863D2A5-C884-A94D-AD0B-39FC9E062629}" type="presOf" srcId="{6AAA965F-0A21-4D4F-8D26-90E176D0C5EB}" destId="{2BBEFF3F-CEC3-3742-A8CE-FD995ECC0D53}" srcOrd="1" destOrd="0" presId="urn:microsoft.com/office/officeart/2005/8/layout/pyramid1"/>
    <dgm:cxn modelId="{95CFBDB0-214A-0C41-8940-50B5E51B1148}" type="presOf" srcId="{4A6F7564-1874-F645-8EBB-092F798E5A7C}" destId="{B6C3236E-17D5-FC4C-87D7-E358104D98F7}" srcOrd="0" destOrd="0" presId="urn:microsoft.com/office/officeart/2005/8/layout/pyramid1"/>
    <dgm:cxn modelId="{3D36D4C2-D8E1-4E4F-84BA-06C1275BCEF5}" srcId="{CCA52F05-D065-F84D-B238-735699835F9F}" destId="{6AAA965F-0A21-4D4F-8D26-90E176D0C5EB}" srcOrd="3" destOrd="0" parTransId="{C1D00F1E-D4F5-AA49-A72E-B63E49D65E7C}" sibTransId="{BD2AE147-F941-4A49-910C-8BEA35DFE0F1}"/>
    <dgm:cxn modelId="{F64E1ADB-6996-8141-9C8B-87B963ADF33E}" type="presOf" srcId="{61476DF0-1F4F-DB47-A32F-FEB5E99DD8CF}" destId="{E96AAF0A-52D5-E046-91EA-97C775167173}" srcOrd="0" destOrd="0" presId="urn:microsoft.com/office/officeart/2005/8/layout/pyramid1"/>
    <dgm:cxn modelId="{FEA5FDF6-6577-9646-ADB8-0A68F4361EAE}" type="presOf" srcId="{6AAA965F-0A21-4D4F-8D26-90E176D0C5EB}" destId="{F9DB03FA-307E-FB42-A0D1-C4862AB48F5F}" srcOrd="0" destOrd="0" presId="urn:microsoft.com/office/officeart/2005/8/layout/pyramid1"/>
    <dgm:cxn modelId="{3333CBF8-DA62-A747-819B-5E767F2BFCFB}" type="presOf" srcId="{7C3A199E-19F8-4049-959C-BE36306851A8}" destId="{7A149F11-73A7-174A-B5AB-4CD9C7DA3B35}" srcOrd="0" destOrd="0" presId="urn:microsoft.com/office/officeart/2005/8/layout/pyramid1"/>
    <dgm:cxn modelId="{CF4677FA-9365-5844-BC45-9EB2B4BB501D}" type="presOf" srcId="{7C3A199E-19F8-4049-959C-BE36306851A8}" destId="{3DFCAFE6-E8A7-664A-9C67-56C64E0E7AB9}" srcOrd="1" destOrd="0" presId="urn:microsoft.com/office/officeart/2005/8/layout/pyramid1"/>
    <dgm:cxn modelId="{EB1F08FB-0101-7E4D-967B-D577D83FCF39}" type="presOf" srcId="{0B52C08B-E2FA-704E-B675-05762DE5A767}" destId="{91B99AEC-57E6-8144-B7B1-5124AB413931}" srcOrd="1" destOrd="0" presId="urn:microsoft.com/office/officeart/2005/8/layout/pyramid1"/>
    <dgm:cxn modelId="{485D8147-0E8E-5C4D-814A-2857CA732E9E}" type="presParOf" srcId="{3517CE3E-A800-BD46-A612-DAFE2272BE07}" destId="{6574C80F-1F6E-0C4F-BC5D-49EBF62684AE}" srcOrd="0" destOrd="0" presId="urn:microsoft.com/office/officeart/2005/8/layout/pyramid1"/>
    <dgm:cxn modelId="{43ED9693-D72E-B049-8414-2F723142F49A}" type="presParOf" srcId="{6574C80F-1F6E-0C4F-BC5D-49EBF62684AE}" destId="{E96AAF0A-52D5-E046-91EA-97C775167173}" srcOrd="0" destOrd="0" presId="urn:microsoft.com/office/officeart/2005/8/layout/pyramid1"/>
    <dgm:cxn modelId="{1AB61EAA-0079-404B-87D5-8F81C336E112}" type="presParOf" srcId="{6574C80F-1F6E-0C4F-BC5D-49EBF62684AE}" destId="{F588F6A1-A1A1-2F4C-9EDC-987C7041DB42}" srcOrd="1" destOrd="0" presId="urn:microsoft.com/office/officeart/2005/8/layout/pyramid1"/>
    <dgm:cxn modelId="{DECF81F9-027F-5B40-B7B7-4A384FA8FE2C}" type="presParOf" srcId="{3517CE3E-A800-BD46-A612-DAFE2272BE07}" destId="{6210C4AC-2A67-7548-B751-E30B75169ABA}" srcOrd="1" destOrd="0" presId="urn:microsoft.com/office/officeart/2005/8/layout/pyramid1"/>
    <dgm:cxn modelId="{5D0EFDCF-EF4D-EC4E-8E47-B3B098CB8DF2}" type="presParOf" srcId="{6210C4AC-2A67-7548-B751-E30B75169ABA}" destId="{7A149F11-73A7-174A-B5AB-4CD9C7DA3B35}" srcOrd="0" destOrd="0" presId="urn:microsoft.com/office/officeart/2005/8/layout/pyramid1"/>
    <dgm:cxn modelId="{EDFFEB0E-36D0-0D41-AA87-386E62E79864}" type="presParOf" srcId="{6210C4AC-2A67-7548-B751-E30B75169ABA}" destId="{3DFCAFE6-E8A7-664A-9C67-56C64E0E7AB9}" srcOrd="1" destOrd="0" presId="urn:microsoft.com/office/officeart/2005/8/layout/pyramid1"/>
    <dgm:cxn modelId="{2142B6B9-4154-DE4F-94A4-97C5DE83A006}" type="presParOf" srcId="{3517CE3E-A800-BD46-A612-DAFE2272BE07}" destId="{687A064D-3D59-0E46-8312-3F8B3625758C}" srcOrd="2" destOrd="0" presId="urn:microsoft.com/office/officeart/2005/8/layout/pyramid1"/>
    <dgm:cxn modelId="{A78DFB51-BF0E-D04B-9F0A-36BBFBC635D9}" type="presParOf" srcId="{687A064D-3D59-0E46-8312-3F8B3625758C}" destId="{B6C3236E-17D5-FC4C-87D7-E358104D98F7}" srcOrd="0" destOrd="0" presId="urn:microsoft.com/office/officeart/2005/8/layout/pyramid1"/>
    <dgm:cxn modelId="{10763A93-9831-304C-A70A-17527AFB53D4}" type="presParOf" srcId="{687A064D-3D59-0E46-8312-3F8B3625758C}" destId="{83EDF114-2FF7-914A-BFA1-408E8721224D}" srcOrd="1" destOrd="0" presId="urn:microsoft.com/office/officeart/2005/8/layout/pyramid1"/>
    <dgm:cxn modelId="{900153C1-CB04-7440-B9BE-867B50BC8CB6}" type="presParOf" srcId="{3517CE3E-A800-BD46-A612-DAFE2272BE07}" destId="{C7C1BBA0-6166-6945-A0AC-4B0CD24982C9}" srcOrd="3" destOrd="0" presId="urn:microsoft.com/office/officeart/2005/8/layout/pyramid1"/>
    <dgm:cxn modelId="{FFD97022-BFAD-6140-8B37-4BEAD17DF937}" type="presParOf" srcId="{C7C1BBA0-6166-6945-A0AC-4B0CD24982C9}" destId="{F9DB03FA-307E-FB42-A0D1-C4862AB48F5F}" srcOrd="0" destOrd="0" presId="urn:microsoft.com/office/officeart/2005/8/layout/pyramid1"/>
    <dgm:cxn modelId="{3E9EA3BA-7AF7-2D4F-950E-394C81BEAB40}" type="presParOf" srcId="{C7C1BBA0-6166-6945-A0AC-4B0CD24982C9}" destId="{2BBEFF3F-CEC3-3742-A8CE-FD995ECC0D53}" srcOrd="1" destOrd="0" presId="urn:microsoft.com/office/officeart/2005/8/layout/pyramid1"/>
    <dgm:cxn modelId="{70944845-73C2-5B44-92F7-4ABC67C3E417}" type="presParOf" srcId="{3517CE3E-A800-BD46-A612-DAFE2272BE07}" destId="{734FFEE5-18AB-1541-8961-B27C6FA8CA3F}" srcOrd="4" destOrd="0" presId="urn:microsoft.com/office/officeart/2005/8/layout/pyramid1"/>
    <dgm:cxn modelId="{15E60CC0-607A-0F42-B42B-D1F04F808380}" type="presParOf" srcId="{734FFEE5-18AB-1541-8961-B27C6FA8CA3F}" destId="{0677D96B-AE4B-3047-8A34-F12CF0EB6D77}" srcOrd="0" destOrd="0" presId="urn:microsoft.com/office/officeart/2005/8/layout/pyramid1"/>
    <dgm:cxn modelId="{34540B20-C303-204A-B736-E3CFB9362A27}" type="presParOf" srcId="{734FFEE5-18AB-1541-8961-B27C6FA8CA3F}" destId="{91B99AEC-57E6-8144-B7B1-5124AB413931}" srcOrd="1" destOrd="0" presId="urn:microsoft.com/office/officeart/2005/8/layout/pyramid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F022D3-65DE-C249-A0B3-86E4012ABDFA}" type="doc">
      <dgm:prSet loTypeId="urn:microsoft.com/office/officeart/2005/8/layout/pyramid3" loCatId="" qsTypeId="urn:microsoft.com/office/officeart/2005/8/quickstyle/simple1" qsCatId="simple" csTypeId="urn:microsoft.com/office/officeart/2005/8/colors/accent1_2" csCatId="accent1" phldr="1"/>
      <dgm:spPr/>
    </dgm:pt>
    <dgm:pt modelId="{9F023C68-57E9-B447-85D6-CC4374EE367E}">
      <dgm:prSet phldrT="[Text]" custT="1"/>
      <dgm:spPr>
        <a:solidFill>
          <a:srgbClr val="FF0000"/>
        </a:solidFill>
      </dgm:spPr>
      <dgm:t>
        <a:bodyPr/>
        <a:lstStyle/>
        <a:p>
          <a:r>
            <a:rPr lang="en-US" sz="1400" dirty="0">
              <a:solidFill>
                <a:srgbClr val="FFFFFF"/>
              </a:solidFill>
            </a:rPr>
            <a:t>Public Domain Data</a:t>
          </a:r>
        </a:p>
      </dgm:t>
    </dgm:pt>
    <dgm:pt modelId="{3BB16666-D093-4746-B5E6-E09A5706633A}" type="parTrans" cxnId="{35D51C74-D0F8-8C42-9480-77ABC1B6715B}">
      <dgm:prSet/>
      <dgm:spPr/>
      <dgm:t>
        <a:bodyPr/>
        <a:lstStyle/>
        <a:p>
          <a:endParaRPr lang="en-US" sz="1400"/>
        </a:p>
      </dgm:t>
    </dgm:pt>
    <dgm:pt modelId="{4810D5F5-DC66-624D-865D-6A9E58B8C603}" type="sibTrans" cxnId="{35D51C74-D0F8-8C42-9480-77ABC1B6715B}">
      <dgm:prSet/>
      <dgm:spPr/>
      <dgm:t>
        <a:bodyPr/>
        <a:lstStyle/>
        <a:p>
          <a:endParaRPr lang="en-US" sz="1400"/>
        </a:p>
      </dgm:t>
    </dgm:pt>
    <dgm:pt modelId="{DD6DB475-E16B-5343-BEF4-202AB674D925}">
      <dgm:prSet phldrT="[Text]" custT="1"/>
      <dgm:spPr>
        <a:solidFill>
          <a:srgbClr val="FFC000"/>
        </a:solidFill>
      </dgm:spPr>
      <dgm:t>
        <a:bodyPr/>
        <a:lstStyle/>
        <a:p>
          <a:r>
            <a:rPr lang="en-US" sz="1400" dirty="0">
              <a:solidFill>
                <a:srgbClr val="FF0000"/>
              </a:solidFill>
            </a:rPr>
            <a:t>Smart Contract Data</a:t>
          </a:r>
        </a:p>
      </dgm:t>
    </dgm:pt>
    <dgm:pt modelId="{3C20D1BC-5371-364C-BBFA-C183AEECD81D}" type="parTrans" cxnId="{FCF5CC83-5365-7146-BCA1-CF9DB1172582}">
      <dgm:prSet/>
      <dgm:spPr/>
      <dgm:t>
        <a:bodyPr/>
        <a:lstStyle/>
        <a:p>
          <a:endParaRPr lang="en-US" sz="1400"/>
        </a:p>
      </dgm:t>
    </dgm:pt>
    <dgm:pt modelId="{5D0F555B-86A0-CD47-94E4-1832B4465662}" type="sibTrans" cxnId="{FCF5CC83-5365-7146-BCA1-CF9DB1172582}">
      <dgm:prSet/>
      <dgm:spPr/>
      <dgm:t>
        <a:bodyPr/>
        <a:lstStyle/>
        <a:p>
          <a:endParaRPr lang="en-US" sz="1400"/>
        </a:p>
      </dgm:t>
    </dgm:pt>
    <dgm:pt modelId="{6315757E-0384-4B43-ACBF-C2ED3967DEB7}">
      <dgm:prSet phldrT="[Text]" custT="1"/>
      <dgm:spPr>
        <a:solidFill>
          <a:srgbClr val="002060"/>
        </a:solidFill>
      </dgm:spPr>
      <dgm:t>
        <a:bodyPr/>
        <a:lstStyle/>
        <a:p>
          <a:r>
            <a:rPr lang="en-US" sz="1050" dirty="0">
              <a:solidFill>
                <a:srgbClr val="FFFFFF"/>
              </a:solidFill>
            </a:rPr>
            <a:t>Private </a:t>
          </a:r>
        </a:p>
        <a:p>
          <a:r>
            <a:rPr lang="en-US" sz="1050" dirty="0">
              <a:solidFill>
                <a:srgbClr val="FFFFFF"/>
              </a:solidFill>
            </a:rPr>
            <a:t>Data</a:t>
          </a:r>
        </a:p>
      </dgm:t>
    </dgm:pt>
    <dgm:pt modelId="{79FCA1BB-037B-CD4C-9B6C-B7D24848B6B8}" type="parTrans" cxnId="{118E0F8F-1FDB-1E45-830A-CB79DE28655B}">
      <dgm:prSet/>
      <dgm:spPr/>
      <dgm:t>
        <a:bodyPr/>
        <a:lstStyle/>
        <a:p>
          <a:endParaRPr lang="en-US" sz="1400"/>
        </a:p>
      </dgm:t>
    </dgm:pt>
    <dgm:pt modelId="{EE23B9E3-3DC2-D449-9127-18887D169F7A}" type="sibTrans" cxnId="{118E0F8F-1FDB-1E45-830A-CB79DE28655B}">
      <dgm:prSet/>
      <dgm:spPr/>
      <dgm:t>
        <a:bodyPr/>
        <a:lstStyle/>
        <a:p>
          <a:endParaRPr lang="en-US" sz="1400"/>
        </a:p>
      </dgm:t>
    </dgm:pt>
    <dgm:pt modelId="{C2EB1552-FA61-FA46-93EE-6BBDAC96F5E4}" type="pres">
      <dgm:prSet presAssocID="{94F022D3-65DE-C249-A0B3-86E4012ABDFA}" presName="Name0" presStyleCnt="0">
        <dgm:presLayoutVars>
          <dgm:dir/>
          <dgm:animLvl val="lvl"/>
          <dgm:resizeHandles val="exact"/>
        </dgm:presLayoutVars>
      </dgm:prSet>
      <dgm:spPr/>
    </dgm:pt>
    <dgm:pt modelId="{9F676512-B552-F247-9DDD-520B34C09227}" type="pres">
      <dgm:prSet presAssocID="{9F023C68-57E9-B447-85D6-CC4374EE367E}" presName="Name8" presStyleCnt="0"/>
      <dgm:spPr/>
    </dgm:pt>
    <dgm:pt modelId="{3E81F794-A786-5E40-8F11-764A886C837A}" type="pres">
      <dgm:prSet presAssocID="{9F023C68-57E9-B447-85D6-CC4374EE367E}" presName="level" presStyleLbl="node1" presStyleIdx="0" presStyleCnt="3">
        <dgm:presLayoutVars>
          <dgm:chMax val="1"/>
          <dgm:bulletEnabled val="1"/>
        </dgm:presLayoutVars>
      </dgm:prSet>
      <dgm:spPr/>
    </dgm:pt>
    <dgm:pt modelId="{7C0181D1-FDE3-A544-9234-837E245D9B4A}" type="pres">
      <dgm:prSet presAssocID="{9F023C68-57E9-B447-85D6-CC4374EE367E}" presName="levelTx" presStyleLbl="revTx" presStyleIdx="0" presStyleCnt="0">
        <dgm:presLayoutVars>
          <dgm:chMax val="1"/>
          <dgm:bulletEnabled val="1"/>
        </dgm:presLayoutVars>
      </dgm:prSet>
      <dgm:spPr/>
    </dgm:pt>
    <dgm:pt modelId="{783F47D1-EE4C-7145-A2EA-B8D3F4996AF4}" type="pres">
      <dgm:prSet presAssocID="{DD6DB475-E16B-5343-BEF4-202AB674D925}" presName="Name8" presStyleCnt="0"/>
      <dgm:spPr/>
    </dgm:pt>
    <dgm:pt modelId="{65B9D4A6-CE26-2342-B54E-80612F7072AC}" type="pres">
      <dgm:prSet presAssocID="{DD6DB475-E16B-5343-BEF4-202AB674D925}" presName="level" presStyleLbl="node1" presStyleIdx="1" presStyleCnt="3">
        <dgm:presLayoutVars>
          <dgm:chMax val="1"/>
          <dgm:bulletEnabled val="1"/>
        </dgm:presLayoutVars>
      </dgm:prSet>
      <dgm:spPr/>
    </dgm:pt>
    <dgm:pt modelId="{DFD2C68D-5910-3144-94C0-FD07DC4DA8D7}" type="pres">
      <dgm:prSet presAssocID="{DD6DB475-E16B-5343-BEF4-202AB674D925}" presName="levelTx" presStyleLbl="revTx" presStyleIdx="0" presStyleCnt="0">
        <dgm:presLayoutVars>
          <dgm:chMax val="1"/>
          <dgm:bulletEnabled val="1"/>
        </dgm:presLayoutVars>
      </dgm:prSet>
      <dgm:spPr/>
    </dgm:pt>
    <dgm:pt modelId="{17E4E141-E5CE-7742-8779-BDFC8B54A98D}" type="pres">
      <dgm:prSet presAssocID="{6315757E-0384-4B43-ACBF-C2ED3967DEB7}" presName="Name8" presStyleCnt="0"/>
      <dgm:spPr/>
    </dgm:pt>
    <dgm:pt modelId="{94624B64-9D97-294C-8A90-681ACED0289B}" type="pres">
      <dgm:prSet presAssocID="{6315757E-0384-4B43-ACBF-C2ED3967DEB7}" presName="level" presStyleLbl="node1" presStyleIdx="2" presStyleCnt="3">
        <dgm:presLayoutVars>
          <dgm:chMax val="1"/>
          <dgm:bulletEnabled val="1"/>
        </dgm:presLayoutVars>
      </dgm:prSet>
      <dgm:spPr/>
    </dgm:pt>
    <dgm:pt modelId="{7802A6D8-CB15-114A-B173-3E195F81CC1E}" type="pres">
      <dgm:prSet presAssocID="{6315757E-0384-4B43-ACBF-C2ED3967DEB7}" presName="levelTx" presStyleLbl="revTx" presStyleIdx="0" presStyleCnt="0">
        <dgm:presLayoutVars>
          <dgm:chMax val="1"/>
          <dgm:bulletEnabled val="1"/>
        </dgm:presLayoutVars>
      </dgm:prSet>
      <dgm:spPr/>
    </dgm:pt>
  </dgm:ptLst>
  <dgm:cxnLst>
    <dgm:cxn modelId="{A3473E35-BA06-A143-A3E5-5A1F3B405C94}" type="presOf" srcId="{6315757E-0384-4B43-ACBF-C2ED3967DEB7}" destId="{94624B64-9D97-294C-8A90-681ACED0289B}" srcOrd="0" destOrd="0" presId="urn:microsoft.com/office/officeart/2005/8/layout/pyramid3"/>
    <dgm:cxn modelId="{DB472E3D-733B-634F-84E4-1EE5C0423711}" type="presOf" srcId="{94F022D3-65DE-C249-A0B3-86E4012ABDFA}" destId="{C2EB1552-FA61-FA46-93EE-6BBDAC96F5E4}" srcOrd="0" destOrd="0" presId="urn:microsoft.com/office/officeart/2005/8/layout/pyramid3"/>
    <dgm:cxn modelId="{132F7765-FD3C-DC47-96DA-2271B1DCCA40}" type="presOf" srcId="{DD6DB475-E16B-5343-BEF4-202AB674D925}" destId="{65B9D4A6-CE26-2342-B54E-80612F7072AC}" srcOrd="0" destOrd="0" presId="urn:microsoft.com/office/officeart/2005/8/layout/pyramid3"/>
    <dgm:cxn modelId="{35D51C74-D0F8-8C42-9480-77ABC1B6715B}" srcId="{94F022D3-65DE-C249-A0B3-86E4012ABDFA}" destId="{9F023C68-57E9-B447-85D6-CC4374EE367E}" srcOrd="0" destOrd="0" parTransId="{3BB16666-D093-4746-B5E6-E09A5706633A}" sibTransId="{4810D5F5-DC66-624D-865D-6A9E58B8C603}"/>
    <dgm:cxn modelId="{FCF5CC83-5365-7146-BCA1-CF9DB1172582}" srcId="{94F022D3-65DE-C249-A0B3-86E4012ABDFA}" destId="{DD6DB475-E16B-5343-BEF4-202AB674D925}" srcOrd="1" destOrd="0" parTransId="{3C20D1BC-5371-364C-BBFA-C183AEECD81D}" sibTransId="{5D0F555B-86A0-CD47-94E4-1832B4465662}"/>
    <dgm:cxn modelId="{29009486-75C8-E54E-A9B3-726A70661288}" type="presOf" srcId="{9F023C68-57E9-B447-85D6-CC4374EE367E}" destId="{7C0181D1-FDE3-A544-9234-837E245D9B4A}" srcOrd="1" destOrd="0" presId="urn:microsoft.com/office/officeart/2005/8/layout/pyramid3"/>
    <dgm:cxn modelId="{118E0F8F-1FDB-1E45-830A-CB79DE28655B}" srcId="{94F022D3-65DE-C249-A0B3-86E4012ABDFA}" destId="{6315757E-0384-4B43-ACBF-C2ED3967DEB7}" srcOrd="2" destOrd="0" parTransId="{79FCA1BB-037B-CD4C-9B6C-B7D24848B6B8}" sibTransId="{EE23B9E3-3DC2-D449-9127-18887D169F7A}"/>
    <dgm:cxn modelId="{1D6F87CA-30A8-4449-8B4B-8089161A330E}" type="presOf" srcId="{DD6DB475-E16B-5343-BEF4-202AB674D925}" destId="{DFD2C68D-5910-3144-94C0-FD07DC4DA8D7}" srcOrd="1" destOrd="0" presId="urn:microsoft.com/office/officeart/2005/8/layout/pyramid3"/>
    <dgm:cxn modelId="{B0EAA9CB-77D5-474C-B9CD-AF339DA3A375}" type="presOf" srcId="{6315757E-0384-4B43-ACBF-C2ED3967DEB7}" destId="{7802A6D8-CB15-114A-B173-3E195F81CC1E}" srcOrd="1" destOrd="0" presId="urn:microsoft.com/office/officeart/2005/8/layout/pyramid3"/>
    <dgm:cxn modelId="{465B0CD9-CF13-6947-983D-68DD6EAE32FF}" type="presOf" srcId="{9F023C68-57E9-B447-85D6-CC4374EE367E}" destId="{3E81F794-A786-5E40-8F11-764A886C837A}" srcOrd="0" destOrd="0" presId="urn:microsoft.com/office/officeart/2005/8/layout/pyramid3"/>
    <dgm:cxn modelId="{66C31A36-A3E9-254E-BA8D-C6D170AEB083}" type="presParOf" srcId="{C2EB1552-FA61-FA46-93EE-6BBDAC96F5E4}" destId="{9F676512-B552-F247-9DDD-520B34C09227}" srcOrd="0" destOrd="0" presId="urn:microsoft.com/office/officeart/2005/8/layout/pyramid3"/>
    <dgm:cxn modelId="{22F5C739-8D59-4245-8821-193BD88053B7}" type="presParOf" srcId="{9F676512-B552-F247-9DDD-520B34C09227}" destId="{3E81F794-A786-5E40-8F11-764A886C837A}" srcOrd="0" destOrd="0" presId="urn:microsoft.com/office/officeart/2005/8/layout/pyramid3"/>
    <dgm:cxn modelId="{4AD37626-CA71-9B48-B1CC-170A17C6BE5B}" type="presParOf" srcId="{9F676512-B552-F247-9DDD-520B34C09227}" destId="{7C0181D1-FDE3-A544-9234-837E245D9B4A}" srcOrd="1" destOrd="0" presId="urn:microsoft.com/office/officeart/2005/8/layout/pyramid3"/>
    <dgm:cxn modelId="{A19687FE-E278-8E44-B776-910512A5E6AB}" type="presParOf" srcId="{C2EB1552-FA61-FA46-93EE-6BBDAC96F5E4}" destId="{783F47D1-EE4C-7145-A2EA-B8D3F4996AF4}" srcOrd="1" destOrd="0" presId="urn:microsoft.com/office/officeart/2005/8/layout/pyramid3"/>
    <dgm:cxn modelId="{DC0C2F00-2C80-9D42-BC16-D3156CCA2E70}" type="presParOf" srcId="{783F47D1-EE4C-7145-A2EA-B8D3F4996AF4}" destId="{65B9D4A6-CE26-2342-B54E-80612F7072AC}" srcOrd="0" destOrd="0" presId="urn:microsoft.com/office/officeart/2005/8/layout/pyramid3"/>
    <dgm:cxn modelId="{3C9112B6-E861-B446-82A8-0116385DBE5E}" type="presParOf" srcId="{783F47D1-EE4C-7145-A2EA-B8D3F4996AF4}" destId="{DFD2C68D-5910-3144-94C0-FD07DC4DA8D7}" srcOrd="1" destOrd="0" presId="urn:microsoft.com/office/officeart/2005/8/layout/pyramid3"/>
    <dgm:cxn modelId="{C276AA3A-AC75-B74E-900A-B72DC2F26009}" type="presParOf" srcId="{C2EB1552-FA61-FA46-93EE-6BBDAC96F5E4}" destId="{17E4E141-E5CE-7742-8779-BDFC8B54A98D}" srcOrd="2" destOrd="0" presId="urn:microsoft.com/office/officeart/2005/8/layout/pyramid3"/>
    <dgm:cxn modelId="{E6AD9EDC-CA11-4A47-A81A-980952ACF7D7}" type="presParOf" srcId="{17E4E141-E5CE-7742-8779-BDFC8B54A98D}" destId="{94624B64-9D97-294C-8A90-681ACED0289B}" srcOrd="0" destOrd="0" presId="urn:microsoft.com/office/officeart/2005/8/layout/pyramid3"/>
    <dgm:cxn modelId="{04ABD37D-2893-344C-88AF-931064010016}" type="presParOf" srcId="{17E4E141-E5CE-7742-8779-BDFC8B54A98D}" destId="{7802A6D8-CB15-114A-B173-3E195F81CC1E}"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10D0D5-CE55-1F40-AA8D-B1C88842197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A6B45763-0759-9C44-9382-E66E7995D694}">
      <dgm:prSet phldrT="[Text]"/>
      <dgm:spPr/>
      <dgm:t>
        <a:bodyPr/>
        <a:lstStyle/>
        <a:p>
          <a:r>
            <a:rPr lang="en-US" dirty="0">
              <a:solidFill>
                <a:schemeClr val="bg1"/>
              </a:solidFill>
            </a:rPr>
            <a:t>Tencent,</a:t>
          </a:r>
        </a:p>
        <a:p>
          <a:r>
            <a:rPr lang="en-US" dirty="0">
              <a:solidFill>
                <a:schemeClr val="bg1"/>
              </a:solidFill>
            </a:rPr>
            <a:t>Huawei,</a:t>
          </a:r>
        </a:p>
        <a:p>
          <a:r>
            <a:rPr lang="en-US" dirty="0">
              <a:solidFill>
                <a:schemeClr val="bg1"/>
              </a:solidFill>
            </a:rPr>
            <a:t>Alibaba,</a:t>
          </a:r>
        </a:p>
        <a:p>
          <a:r>
            <a:rPr lang="en-US" dirty="0">
              <a:solidFill>
                <a:schemeClr val="bg1"/>
              </a:solidFill>
            </a:rPr>
            <a:t>Baidu</a:t>
          </a:r>
        </a:p>
      </dgm:t>
    </dgm:pt>
    <dgm:pt modelId="{2DAF5F3D-5036-D847-8597-9D696CC28E3F}" type="parTrans" cxnId="{DF26475D-8663-A545-9663-0DB63FBF1C0C}">
      <dgm:prSet/>
      <dgm:spPr/>
      <dgm:t>
        <a:bodyPr/>
        <a:lstStyle/>
        <a:p>
          <a:endParaRPr lang="en-US"/>
        </a:p>
      </dgm:t>
    </dgm:pt>
    <dgm:pt modelId="{14BB6A51-9C30-5343-9A02-EB6223A21E3C}" type="sibTrans" cxnId="{DF26475D-8663-A545-9663-0DB63FBF1C0C}">
      <dgm:prSet/>
      <dgm:spPr/>
      <dgm:t>
        <a:bodyPr/>
        <a:lstStyle/>
        <a:p>
          <a:endParaRPr lang="en-US"/>
        </a:p>
      </dgm:t>
    </dgm:pt>
    <dgm:pt modelId="{EE9E9401-8CC5-BD4C-A07B-F35F64A28FC8}">
      <dgm:prSet phldrT="[Text]"/>
      <dgm:spPr/>
      <dgm:t>
        <a:bodyPr/>
        <a:lstStyle/>
        <a:p>
          <a:r>
            <a:rPr lang="en-US" dirty="0">
              <a:solidFill>
                <a:schemeClr val="bg1"/>
              </a:solidFill>
            </a:rPr>
            <a:t>Facebook</a:t>
          </a:r>
        </a:p>
      </dgm:t>
    </dgm:pt>
    <dgm:pt modelId="{E0774247-A88F-0C4D-BBAE-2797CE76BA74}" type="parTrans" cxnId="{3B31AAF6-6CE0-2646-B982-E21E56C84040}">
      <dgm:prSet/>
      <dgm:spPr/>
      <dgm:t>
        <a:bodyPr/>
        <a:lstStyle/>
        <a:p>
          <a:endParaRPr lang="en-US"/>
        </a:p>
      </dgm:t>
    </dgm:pt>
    <dgm:pt modelId="{3A92F6E9-F589-CC4B-84CB-87B1BA5B6B66}" type="sibTrans" cxnId="{3B31AAF6-6CE0-2646-B982-E21E56C84040}">
      <dgm:prSet/>
      <dgm:spPr/>
      <dgm:t>
        <a:bodyPr/>
        <a:lstStyle/>
        <a:p>
          <a:endParaRPr lang="en-US"/>
        </a:p>
      </dgm:t>
    </dgm:pt>
    <dgm:pt modelId="{E4BBE993-A51F-6B4D-A201-8E316115E4D2}">
      <dgm:prSet phldrT="[Text]" phldr="1"/>
      <dgm:spPr/>
      <dgm:t>
        <a:bodyPr/>
        <a:lstStyle/>
        <a:p>
          <a:endParaRPr lang="en-US" dirty="0"/>
        </a:p>
      </dgm:t>
    </dgm:pt>
    <dgm:pt modelId="{3785159B-985F-1342-85D9-09C5AABF0929}" type="parTrans" cxnId="{99231930-205F-174D-B123-9AAFC83C9846}">
      <dgm:prSet/>
      <dgm:spPr/>
      <dgm:t>
        <a:bodyPr/>
        <a:lstStyle/>
        <a:p>
          <a:endParaRPr lang="en-US"/>
        </a:p>
      </dgm:t>
    </dgm:pt>
    <dgm:pt modelId="{816BA8D1-9BCE-A54E-9885-40B8A08C62E4}" type="sibTrans" cxnId="{99231930-205F-174D-B123-9AAFC83C9846}">
      <dgm:prSet/>
      <dgm:spPr/>
      <dgm:t>
        <a:bodyPr/>
        <a:lstStyle/>
        <a:p>
          <a:endParaRPr lang="en-US"/>
        </a:p>
      </dgm:t>
    </dgm:pt>
    <dgm:pt modelId="{B1A1E25E-1E60-644A-9872-B7E5A2F7F946}">
      <dgm:prSet phldrT="[Text]" phldr="1"/>
      <dgm:spPr/>
      <dgm:t>
        <a:bodyPr/>
        <a:lstStyle/>
        <a:p>
          <a:endParaRPr lang="en-US" dirty="0"/>
        </a:p>
      </dgm:t>
    </dgm:pt>
    <dgm:pt modelId="{3C25C244-2BE8-4E4D-80F8-853F20AC5663}" type="parTrans" cxnId="{589AAFA7-945D-484C-9B75-88D2909BC88E}">
      <dgm:prSet/>
      <dgm:spPr/>
      <dgm:t>
        <a:bodyPr/>
        <a:lstStyle/>
        <a:p>
          <a:endParaRPr lang="en-US"/>
        </a:p>
      </dgm:t>
    </dgm:pt>
    <dgm:pt modelId="{19AC3EE2-3908-0C41-BECB-D74CA66C0A73}" type="sibTrans" cxnId="{589AAFA7-945D-484C-9B75-88D2909BC88E}">
      <dgm:prSet/>
      <dgm:spPr/>
      <dgm:t>
        <a:bodyPr/>
        <a:lstStyle/>
        <a:p>
          <a:endParaRPr lang="en-US"/>
        </a:p>
      </dgm:t>
    </dgm:pt>
    <dgm:pt modelId="{BB470103-719D-3A45-A1E2-CD9D8DE67264}">
      <dgm:prSet phldrT="[Text]"/>
      <dgm:spPr/>
      <dgm:t>
        <a:bodyPr/>
        <a:lstStyle/>
        <a:p>
          <a:r>
            <a:rPr lang="en-US" dirty="0">
              <a:solidFill>
                <a:schemeClr val="bg1"/>
              </a:solidFill>
            </a:rPr>
            <a:t>Apple</a:t>
          </a:r>
        </a:p>
      </dgm:t>
    </dgm:pt>
    <dgm:pt modelId="{25A6DBA7-BFB0-FB4F-ACC9-153F19CE855A}" type="parTrans" cxnId="{A4790CBB-3370-8948-96EA-98E347D04B24}">
      <dgm:prSet/>
      <dgm:spPr/>
      <dgm:t>
        <a:bodyPr/>
        <a:lstStyle/>
        <a:p>
          <a:endParaRPr lang="en-US"/>
        </a:p>
      </dgm:t>
    </dgm:pt>
    <dgm:pt modelId="{D00AAA56-DD80-394C-B35D-7C030399A378}" type="sibTrans" cxnId="{A4790CBB-3370-8948-96EA-98E347D04B24}">
      <dgm:prSet/>
      <dgm:spPr/>
      <dgm:t>
        <a:bodyPr/>
        <a:lstStyle/>
        <a:p>
          <a:endParaRPr lang="en-US"/>
        </a:p>
      </dgm:t>
    </dgm:pt>
    <dgm:pt modelId="{19BB5245-6C2D-AC4F-847B-D9B837D7776F}">
      <dgm:prSet phldrT="[Text]"/>
      <dgm:spPr/>
      <dgm:t>
        <a:bodyPr/>
        <a:lstStyle/>
        <a:p>
          <a:r>
            <a:rPr lang="en-US" dirty="0">
              <a:solidFill>
                <a:schemeClr val="bg1"/>
              </a:solidFill>
            </a:rPr>
            <a:t>Google</a:t>
          </a:r>
        </a:p>
      </dgm:t>
    </dgm:pt>
    <dgm:pt modelId="{3189F7A2-FD3D-284F-9968-CD0D7070573F}" type="parTrans" cxnId="{3D24BB0F-28F4-A44D-AA43-21B21C7451C7}">
      <dgm:prSet/>
      <dgm:spPr/>
      <dgm:t>
        <a:bodyPr/>
        <a:lstStyle/>
        <a:p>
          <a:endParaRPr lang="en-US"/>
        </a:p>
      </dgm:t>
    </dgm:pt>
    <dgm:pt modelId="{D4CEAB4E-3BFA-7543-9063-AEBDB8114300}" type="sibTrans" cxnId="{3D24BB0F-28F4-A44D-AA43-21B21C7451C7}">
      <dgm:prSet/>
      <dgm:spPr/>
      <dgm:t>
        <a:bodyPr/>
        <a:lstStyle/>
        <a:p>
          <a:endParaRPr lang="en-US"/>
        </a:p>
      </dgm:t>
    </dgm:pt>
    <dgm:pt modelId="{C8124192-0337-7545-870C-E7DFB9401993}" type="pres">
      <dgm:prSet presAssocID="{5610D0D5-CE55-1F40-AA8D-B1C88842197A}" presName="Name0" presStyleCnt="0">
        <dgm:presLayoutVars>
          <dgm:chMax val="1"/>
          <dgm:chPref val="1"/>
          <dgm:dir/>
          <dgm:animOne val="branch"/>
          <dgm:animLvl val="lvl"/>
        </dgm:presLayoutVars>
      </dgm:prSet>
      <dgm:spPr/>
    </dgm:pt>
    <dgm:pt modelId="{0EEECE36-5544-8248-AF8C-952A9B0FAF5C}" type="pres">
      <dgm:prSet presAssocID="{A6B45763-0759-9C44-9382-E66E7995D694}" presName="singleCycle" presStyleCnt="0"/>
      <dgm:spPr/>
    </dgm:pt>
    <dgm:pt modelId="{D891235B-7371-9D45-9FDA-B267CC560968}" type="pres">
      <dgm:prSet presAssocID="{A6B45763-0759-9C44-9382-E66E7995D694}" presName="singleCenter" presStyleLbl="node1" presStyleIdx="0" presStyleCnt="4">
        <dgm:presLayoutVars>
          <dgm:chMax val="7"/>
          <dgm:chPref val="7"/>
        </dgm:presLayoutVars>
      </dgm:prSet>
      <dgm:spPr/>
    </dgm:pt>
    <dgm:pt modelId="{D144CA14-D5A4-3B4A-8D48-CE3A2AEC9E13}" type="pres">
      <dgm:prSet presAssocID="{E0774247-A88F-0C4D-BBAE-2797CE76BA74}" presName="Name56" presStyleLbl="parChTrans1D2" presStyleIdx="0" presStyleCnt="3"/>
      <dgm:spPr/>
    </dgm:pt>
    <dgm:pt modelId="{2E1224E1-BFB9-6248-81DD-AB237B222EED}" type="pres">
      <dgm:prSet presAssocID="{EE9E9401-8CC5-BD4C-A07B-F35F64A28FC8}" presName="text0" presStyleLbl="node1" presStyleIdx="1" presStyleCnt="4">
        <dgm:presLayoutVars>
          <dgm:bulletEnabled val="1"/>
        </dgm:presLayoutVars>
      </dgm:prSet>
      <dgm:spPr/>
    </dgm:pt>
    <dgm:pt modelId="{0183ABBC-B19C-7047-9243-99898D595291}" type="pres">
      <dgm:prSet presAssocID="{3189F7A2-FD3D-284F-9968-CD0D7070573F}" presName="Name56" presStyleLbl="parChTrans1D2" presStyleIdx="1" presStyleCnt="3"/>
      <dgm:spPr/>
    </dgm:pt>
    <dgm:pt modelId="{D63331CB-ADE9-7246-A249-517CF3D0D9E0}" type="pres">
      <dgm:prSet presAssocID="{19BB5245-6C2D-AC4F-847B-D9B837D7776F}" presName="text0" presStyleLbl="node1" presStyleIdx="2" presStyleCnt="4">
        <dgm:presLayoutVars>
          <dgm:bulletEnabled val="1"/>
        </dgm:presLayoutVars>
      </dgm:prSet>
      <dgm:spPr/>
    </dgm:pt>
    <dgm:pt modelId="{208DC268-326E-E24C-B929-752C2BE552C6}" type="pres">
      <dgm:prSet presAssocID="{25A6DBA7-BFB0-FB4F-ACC9-153F19CE855A}" presName="Name56" presStyleLbl="parChTrans1D2" presStyleIdx="2" presStyleCnt="3"/>
      <dgm:spPr/>
    </dgm:pt>
    <dgm:pt modelId="{D5DA30FE-6EFC-084E-82F4-7316A3CCAA8E}" type="pres">
      <dgm:prSet presAssocID="{BB470103-719D-3A45-A1E2-CD9D8DE67264}" presName="text0" presStyleLbl="node1" presStyleIdx="3" presStyleCnt="4">
        <dgm:presLayoutVars>
          <dgm:bulletEnabled val="1"/>
        </dgm:presLayoutVars>
      </dgm:prSet>
      <dgm:spPr/>
    </dgm:pt>
  </dgm:ptLst>
  <dgm:cxnLst>
    <dgm:cxn modelId="{47F6490F-1DAE-1A45-956B-C43B60105027}" type="presOf" srcId="{25A6DBA7-BFB0-FB4F-ACC9-153F19CE855A}" destId="{208DC268-326E-E24C-B929-752C2BE552C6}" srcOrd="0" destOrd="0" presId="urn:microsoft.com/office/officeart/2008/layout/RadialCluster"/>
    <dgm:cxn modelId="{3D24BB0F-28F4-A44D-AA43-21B21C7451C7}" srcId="{A6B45763-0759-9C44-9382-E66E7995D694}" destId="{19BB5245-6C2D-AC4F-847B-D9B837D7776F}" srcOrd="1" destOrd="0" parTransId="{3189F7A2-FD3D-284F-9968-CD0D7070573F}" sibTransId="{D4CEAB4E-3BFA-7543-9063-AEBDB8114300}"/>
    <dgm:cxn modelId="{64522E2D-C566-8E40-9AF2-1D7D18BEAB5F}" type="presOf" srcId="{E0774247-A88F-0C4D-BBAE-2797CE76BA74}" destId="{D144CA14-D5A4-3B4A-8D48-CE3A2AEC9E13}" srcOrd="0" destOrd="0" presId="urn:microsoft.com/office/officeart/2008/layout/RadialCluster"/>
    <dgm:cxn modelId="{99231930-205F-174D-B123-9AAFC83C9846}" srcId="{5610D0D5-CE55-1F40-AA8D-B1C88842197A}" destId="{E4BBE993-A51F-6B4D-A201-8E316115E4D2}" srcOrd="1" destOrd="0" parTransId="{3785159B-985F-1342-85D9-09C5AABF0929}" sibTransId="{816BA8D1-9BCE-A54E-9885-40B8A08C62E4}"/>
    <dgm:cxn modelId="{DF26475D-8663-A545-9663-0DB63FBF1C0C}" srcId="{5610D0D5-CE55-1F40-AA8D-B1C88842197A}" destId="{A6B45763-0759-9C44-9382-E66E7995D694}" srcOrd="0" destOrd="0" parTransId="{2DAF5F3D-5036-D847-8597-9D696CC28E3F}" sibTransId="{14BB6A51-9C30-5343-9A02-EB6223A21E3C}"/>
    <dgm:cxn modelId="{51B0415F-848A-9249-B0B0-88D91BB77007}" type="presOf" srcId="{BB470103-719D-3A45-A1E2-CD9D8DE67264}" destId="{D5DA30FE-6EFC-084E-82F4-7316A3CCAA8E}" srcOrd="0" destOrd="0" presId="urn:microsoft.com/office/officeart/2008/layout/RadialCluster"/>
    <dgm:cxn modelId="{0F4F7A7E-0C2C-A74D-B61B-B5FB5564DB6D}" type="presOf" srcId="{3189F7A2-FD3D-284F-9968-CD0D7070573F}" destId="{0183ABBC-B19C-7047-9243-99898D595291}" srcOrd="0" destOrd="0" presId="urn:microsoft.com/office/officeart/2008/layout/RadialCluster"/>
    <dgm:cxn modelId="{B796FC97-4046-2641-8D3E-D27819C4EDFA}" type="presOf" srcId="{19BB5245-6C2D-AC4F-847B-D9B837D7776F}" destId="{D63331CB-ADE9-7246-A249-517CF3D0D9E0}" srcOrd="0" destOrd="0" presId="urn:microsoft.com/office/officeart/2008/layout/RadialCluster"/>
    <dgm:cxn modelId="{589AAFA7-945D-484C-9B75-88D2909BC88E}" srcId="{E4BBE993-A51F-6B4D-A201-8E316115E4D2}" destId="{B1A1E25E-1E60-644A-9872-B7E5A2F7F946}" srcOrd="0" destOrd="0" parTransId="{3C25C244-2BE8-4E4D-80F8-853F20AC5663}" sibTransId="{19AC3EE2-3908-0C41-BECB-D74CA66C0A73}"/>
    <dgm:cxn modelId="{8E3FA6AE-5D62-9142-A201-75BC7F3DDF71}" type="presOf" srcId="{5610D0D5-CE55-1F40-AA8D-B1C88842197A}" destId="{C8124192-0337-7545-870C-E7DFB9401993}" srcOrd="0" destOrd="0" presId="urn:microsoft.com/office/officeart/2008/layout/RadialCluster"/>
    <dgm:cxn modelId="{A4790CBB-3370-8948-96EA-98E347D04B24}" srcId="{A6B45763-0759-9C44-9382-E66E7995D694}" destId="{BB470103-719D-3A45-A1E2-CD9D8DE67264}" srcOrd="2" destOrd="0" parTransId="{25A6DBA7-BFB0-FB4F-ACC9-153F19CE855A}" sibTransId="{D00AAA56-DD80-394C-B35D-7C030399A378}"/>
    <dgm:cxn modelId="{9FA9C3E4-3159-4A42-9F2C-B1110F2CB138}" type="presOf" srcId="{A6B45763-0759-9C44-9382-E66E7995D694}" destId="{D891235B-7371-9D45-9FDA-B267CC560968}" srcOrd="0" destOrd="0" presId="urn:microsoft.com/office/officeart/2008/layout/RadialCluster"/>
    <dgm:cxn modelId="{7EE6A4EF-7954-6A49-8C70-C38812B78944}" type="presOf" srcId="{EE9E9401-8CC5-BD4C-A07B-F35F64A28FC8}" destId="{2E1224E1-BFB9-6248-81DD-AB237B222EED}" srcOrd="0" destOrd="0" presId="urn:microsoft.com/office/officeart/2008/layout/RadialCluster"/>
    <dgm:cxn modelId="{3B31AAF6-6CE0-2646-B982-E21E56C84040}" srcId="{A6B45763-0759-9C44-9382-E66E7995D694}" destId="{EE9E9401-8CC5-BD4C-A07B-F35F64A28FC8}" srcOrd="0" destOrd="0" parTransId="{E0774247-A88F-0C4D-BBAE-2797CE76BA74}" sibTransId="{3A92F6E9-F589-CC4B-84CB-87B1BA5B6B66}"/>
    <dgm:cxn modelId="{5E8207F0-9C4A-BE46-8EC9-8D970488AFE9}" type="presParOf" srcId="{C8124192-0337-7545-870C-E7DFB9401993}" destId="{0EEECE36-5544-8248-AF8C-952A9B0FAF5C}" srcOrd="0" destOrd="0" presId="urn:microsoft.com/office/officeart/2008/layout/RadialCluster"/>
    <dgm:cxn modelId="{587B9F71-1FC4-7043-8BE6-2A526B066355}" type="presParOf" srcId="{0EEECE36-5544-8248-AF8C-952A9B0FAF5C}" destId="{D891235B-7371-9D45-9FDA-B267CC560968}" srcOrd="0" destOrd="0" presId="urn:microsoft.com/office/officeart/2008/layout/RadialCluster"/>
    <dgm:cxn modelId="{50B7D2A3-6123-B543-9AB8-1B4168C6D987}" type="presParOf" srcId="{0EEECE36-5544-8248-AF8C-952A9B0FAF5C}" destId="{D144CA14-D5A4-3B4A-8D48-CE3A2AEC9E13}" srcOrd="1" destOrd="0" presId="urn:microsoft.com/office/officeart/2008/layout/RadialCluster"/>
    <dgm:cxn modelId="{1F1E1BC9-5145-7545-AD1F-7BEACEBDAB4E}" type="presParOf" srcId="{0EEECE36-5544-8248-AF8C-952A9B0FAF5C}" destId="{2E1224E1-BFB9-6248-81DD-AB237B222EED}" srcOrd="2" destOrd="0" presId="urn:microsoft.com/office/officeart/2008/layout/RadialCluster"/>
    <dgm:cxn modelId="{89262823-66D8-D24B-837F-417F64CAC9F1}" type="presParOf" srcId="{0EEECE36-5544-8248-AF8C-952A9B0FAF5C}" destId="{0183ABBC-B19C-7047-9243-99898D595291}" srcOrd="3" destOrd="0" presId="urn:microsoft.com/office/officeart/2008/layout/RadialCluster"/>
    <dgm:cxn modelId="{35A96A1B-3392-0A48-ABAC-DF9032484117}" type="presParOf" srcId="{0EEECE36-5544-8248-AF8C-952A9B0FAF5C}" destId="{D63331CB-ADE9-7246-A249-517CF3D0D9E0}" srcOrd="4" destOrd="0" presId="urn:microsoft.com/office/officeart/2008/layout/RadialCluster"/>
    <dgm:cxn modelId="{19F47C50-8E58-E941-AF27-2DAA11AB8108}" type="presParOf" srcId="{0EEECE36-5544-8248-AF8C-952A9B0FAF5C}" destId="{208DC268-326E-E24C-B929-752C2BE552C6}" srcOrd="5" destOrd="0" presId="urn:microsoft.com/office/officeart/2008/layout/RadialCluster"/>
    <dgm:cxn modelId="{35D5D4A0-FE79-EE4D-9949-348E40EFDF4D}" type="presParOf" srcId="{0EEECE36-5544-8248-AF8C-952A9B0FAF5C}" destId="{D5DA30FE-6EFC-084E-82F4-7316A3CCAA8E}"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D7B01E-098C-7248-8B7A-3FB44A590BFC}"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D91F7665-2831-C442-8651-34C206C668BC}">
      <dgm:prSet phldrT="[Text]" custT="1"/>
      <dgm:spPr/>
      <dgm:t>
        <a:bodyPr/>
        <a:lstStyle/>
        <a:p>
          <a:r>
            <a:rPr lang="en-US" sz="1400" dirty="0">
              <a:solidFill>
                <a:srgbClr val="FF0000"/>
              </a:solidFill>
            </a:rPr>
            <a:t>Smart Contract Execution</a:t>
          </a:r>
        </a:p>
      </dgm:t>
    </dgm:pt>
    <dgm:pt modelId="{F3925F5C-46DF-AE46-B420-64A9360FDA28}" type="parTrans" cxnId="{544AA5E1-FCC7-2441-869B-F5BAA873DDB6}">
      <dgm:prSet/>
      <dgm:spPr/>
      <dgm:t>
        <a:bodyPr/>
        <a:lstStyle/>
        <a:p>
          <a:endParaRPr lang="en-US" sz="1600"/>
        </a:p>
      </dgm:t>
    </dgm:pt>
    <dgm:pt modelId="{0EF490E8-4717-E84B-8A86-73D1A0680F00}" type="sibTrans" cxnId="{544AA5E1-FCC7-2441-869B-F5BAA873DDB6}">
      <dgm:prSet/>
      <dgm:spPr/>
      <dgm:t>
        <a:bodyPr/>
        <a:lstStyle/>
        <a:p>
          <a:endParaRPr lang="en-US" sz="1600"/>
        </a:p>
      </dgm:t>
    </dgm:pt>
    <dgm:pt modelId="{58488612-4349-0744-99A4-F8230ED1A0B8}">
      <dgm:prSet phldrT="[Text]" custT="1"/>
      <dgm:spPr/>
      <dgm:t>
        <a:bodyPr/>
        <a:lstStyle/>
        <a:p>
          <a:r>
            <a:rPr lang="en-US" sz="1200" dirty="0">
              <a:solidFill>
                <a:srgbClr val="0070C0"/>
              </a:solidFill>
            </a:rPr>
            <a:t>Traders</a:t>
          </a:r>
        </a:p>
      </dgm:t>
    </dgm:pt>
    <dgm:pt modelId="{F2A5E780-AC0B-F847-B7A0-946CF2D605A9}" type="parTrans" cxnId="{ACD54599-63F1-0F48-8E38-85AD17B35B1F}">
      <dgm:prSet/>
      <dgm:spPr/>
      <dgm:t>
        <a:bodyPr/>
        <a:lstStyle/>
        <a:p>
          <a:endParaRPr lang="en-US" sz="1600"/>
        </a:p>
      </dgm:t>
    </dgm:pt>
    <dgm:pt modelId="{83035EFF-F209-ED44-8CCA-82C80B59C339}" type="sibTrans" cxnId="{ACD54599-63F1-0F48-8E38-85AD17B35B1F}">
      <dgm:prSet/>
      <dgm:spPr/>
      <dgm:t>
        <a:bodyPr/>
        <a:lstStyle/>
        <a:p>
          <a:endParaRPr lang="en-US" sz="1600"/>
        </a:p>
      </dgm:t>
    </dgm:pt>
    <dgm:pt modelId="{33D41E87-F3F2-6B40-BE28-087504EBC16A}">
      <dgm:prSet phldrT="[Text]" custT="1"/>
      <dgm:spPr/>
      <dgm:t>
        <a:bodyPr/>
        <a:lstStyle/>
        <a:p>
          <a:r>
            <a:rPr lang="en-US" sz="1400" dirty="0">
              <a:solidFill>
                <a:srgbClr val="0070C0"/>
              </a:solidFill>
            </a:rPr>
            <a:t>Miners</a:t>
          </a:r>
        </a:p>
      </dgm:t>
    </dgm:pt>
    <dgm:pt modelId="{CAA26661-D023-3845-B639-DE7764E2BF5F}" type="parTrans" cxnId="{6F0984B8-E759-8E4E-9AA4-3E18D786FF03}">
      <dgm:prSet/>
      <dgm:spPr/>
      <dgm:t>
        <a:bodyPr/>
        <a:lstStyle/>
        <a:p>
          <a:endParaRPr lang="en-US" sz="1600"/>
        </a:p>
      </dgm:t>
    </dgm:pt>
    <dgm:pt modelId="{F8C8443C-26E0-3643-8625-6DBE46CBFDE4}" type="sibTrans" cxnId="{6F0984B8-E759-8E4E-9AA4-3E18D786FF03}">
      <dgm:prSet/>
      <dgm:spPr/>
      <dgm:t>
        <a:bodyPr/>
        <a:lstStyle/>
        <a:p>
          <a:endParaRPr lang="en-US" sz="1600"/>
        </a:p>
      </dgm:t>
    </dgm:pt>
    <dgm:pt modelId="{C59A367E-B1EB-264B-8A28-C57052AAE0F7}">
      <dgm:prSet phldrT="[Text]" custT="1"/>
      <dgm:spPr/>
      <dgm:t>
        <a:bodyPr/>
        <a:lstStyle/>
        <a:p>
          <a:r>
            <a:rPr lang="en-US" sz="1400" dirty="0">
              <a:solidFill>
                <a:srgbClr val="0070C0"/>
              </a:solidFill>
            </a:rPr>
            <a:t>Coders</a:t>
          </a:r>
          <a:endParaRPr lang="en-US" sz="1100" dirty="0">
            <a:solidFill>
              <a:srgbClr val="0070C0"/>
            </a:solidFill>
          </a:endParaRPr>
        </a:p>
      </dgm:t>
    </dgm:pt>
    <dgm:pt modelId="{21530537-470D-A049-AD39-7F089693325C}" type="parTrans" cxnId="{3F7D06FC-0BE2-A449-9933-293B86C4730D}">
      <dgm:prSet/>
      <dgm:spPr/>
      <dgm:t>
        <a:bodyPr/>
        <a:lstStyle/>
        <a:p>
          <a:endParaRPr lang="en-US" sz="1600"/>
        </a:p>
      </dgm:t>
    </dgm:pt>
    <dgm:pt modelId="{8910EB9A-7B28-D84A-89C1-F10382A4A171}" type="sibTrans" cxnId="{3F7D06FC-0BE2-A449-9933-293B86C4730D}">
      <dgm:prSet/>
      <dgm:spPr/>
      <dgm:t>
        <a:bodyPr/>
        <a:lstStyle/>
        <a:p>
          <a:endParaRPr lang="en-US" sz="1600"/>
        </a:p>
      </dgm:t>
    </dgm:pt>
    <dgm:pt modelId="{03C48017-C743-DC46-BC8E-87CEDCDFDAA4}" type="pres">
      <dgm:prSet presAssocID="{83D7B01E-098C-7248-8B7A-3FB44A590BFC}" presName="Name0" presStyleCnt="0">
        <dgm:presLayoutVars>
          <dgm:chMax val="1"/>
          <dgm:chPref val="1"/>
          <dgm:dir/>
          <dgm:animOne val="branch"/>
          <dgm:animLvl val="lvl"/>
        </dgm:presLayoutVars>
      </dgm:prSet>
      <dgm:spPr/>
    </dgm:pt>
    <dgm:pt modelId="{413BE47A-55B5-6C48-936E-E539DB0CD469}" type="pres">
      <dgm:prSet presAssocID="{D91F7665-2831-C442-8651-34C206C668BC}" presName="singleCycle" presStyleCnt="0"/>
      <dgm:spPr/>
    </dgm:pt>
    <dgm:pt modelId="{16442DED-F441-C64C-93A7-94BF17E0EEA7}" type="pres">
      <dgm:prSet presAssocID="{D91F7665-2831-C442-8651-34C206C668BC}" presName="singleCenter" presStyleLbl="node1" presStyleIdx="0" presStyleCnt="4" custScaleX="157500" custScaleY="39802">
        <dgm:presLayoutVars>
          <dgm:chMax val="7"/>
          <dgm:chPref val="7"/>
        </dgm:presLayoutVars>
      </dgm:prSet>
      <dgm:spPr/>
    </dgm:pt>
    <dgm:pt modelId="{7E0DCC9E-042E-EF4D-B316-6B69A1348963}" type="pres">
      <dgm:prSet presAssocID="{F2A5E780-AC0B-F847-B7A0-946CF2D605A9}" presName="Name56" presStyleLbl="parChTrans1D2" presStyleIdx="0" presStyleCnt="3"/>
      <dgm:spPr/>
    </dgm:pt>
    <dgm:pt modelId="{3CDD05B3-2A98-5243-B482-62FE80D76EA0}" type="pres">
      <dgm:prSet presAssocID="{58488612-4349-0744-99A4-F8230ED1A0B8}" presName="text0" presStyleLbl="node1" presStyleIdx="1" presStyleCnt="4" custRadScaleRad="70640" custRadScaleInc="0">
        <dgm:presLayoutVars>
          <dgm:bulletEnabled val="1"/>
        </dgm:presLayoutVars>
      </dgm:prSet>
      <dgm:spPr/>
    </dgm:pt>
    <dgm:pt modelId="{861CA58E-116C-974A-8E1C-C1ED3175AE74}" type="pres">
      <dgm:prSet presAssocID="{CAA26661-D023-3845-B639-DE7764E2BF5F}" presName="Name56" presStyleLbl="parChTrans1D2" presStyleIdx="1" presStyleCnt="3"/>
      <dgm:spPr/>
    </dgm:pt>
    <dgm:pt modelId="{A407686E-F9FB-FF4A-85CF-E0132DDB0D4F}" type="pres">
      <dgm:prSet presAssocID="{33D41E87-F3F2-6B40-BE28-087504EBC16A}" presName="text0" presStyleLbl="node1" presStyleIdx="2" presStyleCnt="4">
        <dgm:presLayoutVars>
          <dgm:bulletEnabled val="1"/>
        </dgm:presLayoutVars>
      </dgm:prSet>
      <dgm:spPr/>
    </dgm:pt>
    <dgm:pt modelId="{4682F69D-925C-824B-B3DF-E1B4280CA4C4}" type="pres">
      <dgm:prSet presAssocID="{21530537-470D-A049-AD39-7F089693325C}" presName="Name56" presStyleLbl="parChTrans1D2" presStyleIdx="2" presStyleCnt="3"/>
      <dgm:spPr/>
    </dgm:pt>
    <dgm:pt modelId="{B9E21A50-CDBF-EC4C-85D7-8FC474E86641}" type="pres">
      <dgm:prSet presAssocID="{C59A367E-B1EB-264B-8A28-C57052AAE0F7}" presName="text0" presStyleLbl="node1" presStyleIdx="3" presStyleCnt="4">
        <dgm:presLayoutVars>
          <dgm:bulletEnabled val="1"/>
        </dgm:presLayoutVars>
      </dgm:prSet>
      <dgm:spPr/>
    </dgm:pt>
  </dgm:ptLst>
  <dgm:cxnLst>
    <dgm:cxn modelId="{6348650C-381F-A144-A7D9-F2BC5EFE285E}" type="presOf" srcId="{C59A367E-B1EB-264B-8A28-C57052AAE0F7}" destId="{B9E21A50-CDBF-EC4C-85D7-8FC474E86641}" srcOrd="0" destOrd="0" presId="urn:microsoft.com/office/officeart/2008/layout/RadialCluster"/>
    <dgm:cxn modelId="{E2244B1B-4CD9-5149-A5A4-EFEFDD39F49D}" type="presOf" srcId="{33D41E87-F3F2-6B40-BE28-087504EBC16A}" destId="{A407686E-F9FB-FF4A-85CF-E0132DDB0D4F}" srcOrd="0" destOrd="0" presId="urn:microsoft.com/office/officeart/2008/layout/RadialCluster"/>
    <dgm:cxn modelId="{71BFFC33-EB6C-3C4B-A6CF-AD86A2159CD9}" type="presOf" srcId="{D91F7665-2831-C442-8651-34C206C668BC}" destId="{16442DED-F441-C64C-93A7-94BF17E0EEA7}" srcOrd="0" destOrd="0" presId="urn:microsoft.com/office/officeart/2008/layout/RadialCluster"/>
    <dgm:cxn modelId="{E47FB246-8F17-2B42-A3DE-F9ED43B6BBAB}" type="presOf" srcId="{CAA26661-D023-3845-B639-DE7764E2BF5F}" destId="{861CA58E-116C-974A-8E1C-C1ED3175AE74}" srcOrd="0" destOrd="0" presId="urn:microsoft.com/office/officeart/2008/layout/RadialCluster"/>
    <dgm:cxn modelId="{6D88DD97-9067-5E42-82D0-FC0F630F55CC}" type="presOf" srcId="{21530537-470D-A049-AD39-7F089693325C}" destId="{4682F69D-925C-824B-B3DF-E1B4280CA4C4}" srcOrd="0" destOrd="0" presId="urn:microsoft.com/office/officeart/2008/layout/RadialCluster"/>
    <dgm:cxn modelId="{ACD54599-63F1-0F48-8E38-85AD17B35B1F}" srcId="{D91F7665-2831-C442-8651-34C206C668BC}" destId="{58488612-4349-0744-99A4-F8230ED1A0B8}" srcOrd="0" destOrd="0" parTransId="{F2A5E780-AC0B-F847-B7A0-946CF2D605A9}" sibTransId="{83035EFF-F209-ED44-8CCA-82C80B59C339}"/>
    <dgm:cxn modelId="{6F0984B8-E759-8E4E-9AA4-3E18D786FF03}" srcId="{D91F7665-2831-C442-8651-34C206C668BC}" destId="{33D41E87-F3F2-6B40-BE28-087504EBC16A}" srcOrd="1" destOrd="0" parTransId="{CAA26661-D023-3845-B639-DE7764E2BF5F}" sibTransId="{F8C8443C-26E0-3643-8625-6DBE46CBFDE4}"/>
    <dgm:cxn modelId="{31D314D4-8846-A24A-8960-F05EC09F2BE2}" type="presOf" srcId="{58488612-4349-0744-99A4-F8230ED1A0B8}" destId="{3CDD05B3-2A98-5243-B482-62FE80D76EA0}" srcOrd="0" destOrd="0" presId="urn:microsoft.com/office/officeart/2008/layout/RadialCluster"/>
    <dgm:cxn modelId="{1BAFA5DA-9CB9-0B4B-B177-8D2840E67307}" type="presOf" srcId="{83D7B01E-098C-7248-8B7A-3FB44A590BFC}" destId="{03C48017-C743-DC46-BC8E-87CEDCDFDAA4}" srcOrd="0" destOrd="0" presId="urn:microsoft.com/office/officeart/2008/layout/RadialCluster"/>
    <dgm:cxn modelId="{544AA5E1-FCC7-2441-869B-F5BAA873DDB6}" srcId="{83D7B01E-098C-7248-8B7A-3FB44A590BFC}" destId="{D91F7665-2831-C442-8651-34C206C668BC}" srcOrd="0" destOrd="0" parTransId="{F3925F5C-46DF-AE46-B420-64A9360FDA28}" sibTransId="{0EF490E8-4717-E84B-8A86-73D1A0680F00}"/>
    <dgm:cxn modelId="{FD7959F0-B87F-5B4F-89A7-C221CAA52052}" type="presOf" srcId="{F2A5E780-AC0B-F847-B7A0-946CF2D605A9}" destId="{7E0DCC9E-042E-EF4D-B316-6B69A1348963}" srcOrd="0" destOrd="0" presId="urn:microsoft.com/office/officeart/2008/layout/RadialCluster"/>
    <dgm:cxn modelId="{3F7D06FC-0BE2-A449-9933-293B86C4730D}" srcId="{D91F7665-2831-C442-8651-34C206C668BC}" destId="{C59A367E-B1EB-264B-8A28-C57052AAE0F7}" srcOrd="2" destOrd="0" parTransId="{21530537-470D-A049-AD39-7F089693325C}" sibTransId="{8910EB9A-7B28-D84A-89C1-F10382A4A171}"/>
    <dgm:cxn modelId="{BD3B4B6D-A03D-6041-8849-DF93E5230A2B}" type="presParOf" srcId="{03C48017-C743-DC46-BC8E-87CEDCDFDAA4}" destId="{413BE47A-55B5-6C48-936E-E539DB0CD469}" srcOrd="0" destOrd="0" presId="urn:microsoft.com/office/officeart/2008/layout/RadialCluster"/>
    <dgm:cxn modelId="{5D11A2F6-6671-614E-843E-90A52E44DA8B}" type="presParOf" srcId="{413BE47A-55B5-6C48-936E-E539DB0CD469}" destId="{16442DED-F441-C64C-93A7-94BF17E0EEA7}" srcOrd="0" destOrd="0" presId="urn:microsoft.com/office/officeart/2008/layout/RadialCluster"/>
    <dgm:cxn modelId="{C90155C7-DD58-6046-BF1D-A9707C8FBD23}" type="presParOf" srcId="{413BE47A-55B5-6C48-936E-E539DB0CD469}" destId="{7E0DCC9E-042E-EF4D-B316-6B69A1348963}" srcOrd="1" destOrd="0" presId="urn:microsoft.com/office/officeart/2008/layout/RadialCluster"/>
    <dgm:cxn modelId="{9DBA71F1-D7B9-864E-83AA-A6247E224223}" type="presParOf" srcId="{413BE47A-55B5-6C48-936E-E539DB0CD469}" destId="{3CDD05B3-2A98-5243-B482-62FE80D76EA0}" srcOrd="2" destOrd="0" presId="urn:microsoft.com/office/officeart/2008/layout/RadialCluster"/>
    <dgm:cxn modelId="{89FFA0A4-9042-F047-8C66-35BC25C0059C}" type="presParOf" srcId="{413BE47A-55B5-6C48-936E-E539DB0CD469}" destId="{861CA58E-116C-974A-8E1C-C1ED3175AE74}" srcOrd="3" destOrd="0" presId="urn:microsoft.com/office/officeart/2008/layout/RadialCluster"/>
    <dgm:cxn modelId="{183BD56D-CAD0-8A4C-BA21-9C6F040B67A4}" type="presParOf" srcId="{413BE47A-55B5-6C48-936E-E539DB0CD469}" destId="{A407686E-F9FB-FF4A-85CF-E0132DDB0D4F}" srcOrd="4" destOrd="0" presId="urn:microsoft.com/office/officeart/2008/layout/RadialCluster"/>
    <dgm:cxn modelId="{E309E72E-322B-4C41-87E4-2927841A7989}" type="presParOf" srcId="{413BE47A-55B5-6C48-936E-E539DB0CD469}" destId="{4682F69D-925C-824B-B3DF-E1B4280CA4C4}" srcOrd="5" destOrd="0" presId="urn:microsoft.com/office/officeart/2008/layout/RadialCluster"/>
    <dgm:cxn modelId="{0AECE4EA-EB56-E34E-9DF1-1730A727D8DA}" type="presParOf" srcId="{413BE47A-55B5-6C48-936E-E539DB0CD469}" destId="{B9E21A50-CDBF-EC4C-85D7-8FC474E86641}"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1842A3-35D2-A546-9066-CE0FF57227AD}"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9F034624-27CB-6A49-9B5B-B136C7E46765}">
      <dgm:prSet phldrT="[Text]"/>
      <dgm:spPr/>
      <dgm:t>
        <a:bodyPr/>
        <a:lstStyle/>
        <a:p>
          <a:r>
            <a:rPr lang="en-US" dirty="0"/>
            <a:t>Version Upgrade</a:t>
          </a:r>
        </a:p>
      </dgm:t>
    </dgm:pt>
    <dgm:pt modelId="{48787511-5AC7-714E-AF4A-5F40A104FD74}" type="parTrans" cxnId="{C589D6C8-5163-494F-8685-2C59418140B5}">
      <dgm:prSet/>
      <dgm:spPr/>
      <dgm:t>
        <a:bodyPr/>
        <a:lstStyle/>
        <a:p>
          <a:endParaRPr lang="en-US"/>
        </a:p>
      </dgm:t>
    </dgm:pt>
    <dgm:pt modelId="{65A4721E-6ABC-C74A-8C3D-21047D1A1A6C}" type="sibTrans" cxnId="{C589D6C8-5163-494F-8685-2C59418140B5}">
      <dgm:prSet/>
      <dgm:spPr/>
      <dgm:t>
        <a:bodyPr/>
        <a:lstStyle/>
        <a:p>
          <a:endParaRPr lang="en-US"/>
        </a:p>
      </dgm:t>
    </dgm:pt>
    <dgm:pt modelId="{602CD7F5-695B-CA4A-8EAA-91CE1F3F3064}">
      <dgm:prSet phldrT="[Text]"/>
      <dgm:spPr/>
      <dgm:t>
        <a:bodyPr/>
        <a:lstStyle/>
        <a:p>
          <a:r>
            <a:rPr lang="en-US" dirty="0"/>
            <a:t>Production Code</a:t>
          </a:r>
        </a:p>
      </dgm:t>
    </dgm:pt>
    <dgm:pt modelId="{FDAB520A-F58E-1C41-BA92-0B02CD51CFBD}" type="parTrans" cxnId="{BF55A30A-F903-654E-A33C-BB4407C9D108}">
      <dgm:prSet/>
      <dgm:spPr/>
      <dgm:t>
        <a:bodyPr/>
        <a:lstStyle/>
        <a:p>
          <a:endParaRPr lang="en-US"/>
        </a:p>
      </dgm:t>
    </dgm:pt>
    <dgm:pt modelId="{4971ED77-FFD7-7E42-B3A3-D42FECA4243D}" type="sibTrans" cxnId="{BF55A30A-F903-654E-A33C-BB4407C9D108}">
      <dgm:prSet/>
      <dgm:spPr/>
      <dgm:t>
        <a:bodyPr/>
        <a:lstStyle/>
        <a:p>
          <a:endParaRPr lang="en-US"/>
        </a:p>
      </dgm:t>
    </dgm:pt>
    <dgm:pt modelId="{5218FA24-CCFE-8C47-933D-658D922EB6D1}">
      <dgm:prSet phldrT="[Text]"/>
      <dgm:spPr/>
      <dgm:t>
        <a:bodyPr/>
        <a:lstStyle/>
        <a:p>
          <a:r>
            <a:rPr lang="en-US" dirty="0"/>
            <a:t>Function Requests</a:t>
          </a:r>
        </a:p>
      </dgm:t>
    </dgm:pt>
    <dgm:pt modelId="{35DA084D-D1D3-5B41-96E5-C209E7423D0A}" type="parTrans" cxnId="{24A861C0-3B91-C549-8C97-36A733F4B038}">
      <dgm:prSet/>
      <dgm:spPr/>
      <dgm:t>
        <a:bodyPr/>
        <a:lstStyle/>
        <a:p>
          <a:endParaRPr lang="en-US"/>
        </a:p>
      </dgm:t>
    </dgm:pt>
    <dgm:pt modelId="{2B7A5266-5FAE-1244-9230-28B01B72288D}" type="sibTrans" cxnId="{24A861C0-3B91-C549-8C97-36A733F4B038}">
      <dgm:prSet/>
      <dgm:spPr/>
      <dgm:t>
        <a:bodyPr/>
        <a:lstStyle/>
        <a:p>
          <a:endParaRPr lang="en-US"/>
        </a:p>
      </dgm:t>
    </dgm:pt>
    <dgm:pt modelId="{4F6E15B5-E17F-2A46-ABAF-1A0CDE4BF325}">
      <dgm:prSet phldrT="[Text]"/>
      <dgm:spPr/>
      <dgm:t>
        <a:bodyPr/>
        <a:lstStyle/>
        <a:p>
          <a:r>
            <a:rPr lang="en-US" dirty="0"/>
            <a:t>Customer Crisis</a:t>
          </a:r>
        </a:p>
      </dgm:t>
    </dgm:pt>
    <dgm:pt modelId="{753BD916-ED13-AA45-AC48-7EEEE5A04B93}" type="parTrans" cxnId="{4EC39C46-F06F-A24F-AF70-03280A4CF36D}">
      <dgm:prSet/>
      <dgm:spPr/>
      <dgm:t>
        <a:bodyPr/>
        <a:lstStyle/>
        <a:p>
          <a:endParaRPr lang="en-US"/>
        </a:p>
      </dgm:t>
    </dgm:pt>
    <dgm:pt modelId="{29FA5F9D-F87D-D449-943C-3AF0AB941B32}" type="sibTrans" cxnId="{4EC39C46-F06F-A24F-AF70-03280A4CF36D}">
      <dgm:prSet/>
      <dgm:spPr/>
      <dgm:t>
        <a:bodyPr/>
        <a:lstStyle/>
        <a:p>
          <a:endParaRPr lang="en-US"/>
        </a:p>
      </dgm:t>
    </dgm:pt>
    <dgm:pt modelId="{493B6E06-6A4B-7C41-A700-7212E97D771F}">
      <dgm:prSet phldrT="[Text]"/>
      <dgm:spPr/>
      <dgm:t>
        <a:bodyPr/>
        <a:lstStyle/>
        <a:p>
          <a:r>
            <a:rPr lang="en-US" dirty="0"/>
            <a:t>Feature Revolution</a:t>
          </a:r>
        </a:p>
      </dgm:t>
    </dgm:pt>
    <dgm:pt modelId="{5EC91852-2BCB-1148-8D27-EFFDBFA513D5}" type="parTrans" cxnId="{45522A40-F4AA-0242-8DFA-256E72BD7AF5}">
      <dgm:prSet/>
      <dgm:spPr/>
      <dgm:t>
        <a:bodyPr/>
        <a:lstStyle/>
        <a:p>
          <a:endParaRPr lang="en-US"/>
        </a:p>
      </dgm:t>
    </dgm:pt>
    <dgm:pt modelId="{374709AC-C74B-6743-9481-D1E54DBCBE13}" type="sibTrans" cxnId="{45522A40-F4AA-0242-8DFA-256E72BD7AF5}">
      <dgm:prSet/>
      <dgm:spPr/>
      <dgm:t>
        <a:bodyPr/>
        <a:lstStyle/>
        <a:p>
          <a:endParaRPr lang="en-US"/>
        </a:p>
      </dgm:t>
    </dgm:pt>
    <dgm:pt modelId="{5803436D-69A1-FE48-A7B1-6A0B76651772}" type="pres">
      <dgm:prSet presAssocID="{7E1842A3-35D2-A546-9066-CE0FF57227AD}" presName="cycle" presStyleCnt="0">
        <dgm:presLayoutVars>
          <dgm:dir/>
          <dgm:resizeHandles val="exact"/>
        </dgm:presLayoutVars>
      </dgm:prSet>
      <dgm:spPr/>
    </dgm:pt>
    <dgm:pt modelId="{0139ED4E-CD59-964D-9E29-D47C31DAFA64}" type="pres">
      <dgm:prSet presAssocID="{9F034624-27CB-6A49-9B5B-B136C7E46765}" presName="dummy" presStyleCnt="0"/>
      <dgm:spPr/>
    </dgm:pt>
    <dgm:pt modelId="{DC1EBFD9-94EB-C04C-AE7F-946CAAD5A2DD}" type="pres">
      <dgm:prSet presAssocID="{9F034624-27CB-6A49-9B5B-B136C7E46765}" presName="node" presStyleLbl="revTx" presStyleIdx="0" presStyleCnt="5">
        <dgm:presLayoutVars>
          <dgm:bulletEnabled val="1"/>
        </dgm:presLayoutVars>
      </dgm:prSet>
      <dgm:spPr/>
    </dgm:pt>
    <dgm:pt modelId="{2F4D02B5-4071-AF45-BB48-1CFE64DBB80C}" type="pres">
      <dgm:prSet presAssocID="{65A4721E-6ABC-C74A-8C3D-21047D1A1A6C}" presName="sibTrans" presStyleLbl="node1" presStyleIdx="0" presStyleCnt="5"/>
      <dgm:spPr/>
    </dgm:pt>
    <dgm:pt modelId="{0CCA8014-DB6F-1F46-9DA8-3BBDE5ABA4BB}" type="pres">
      <dgm:prSet presAssocID="{602CD7F5-695B-CA4A-8EAA-91CE1F3F3064}" presName="dummy" presStyleCnt="0"/>
      <dgm:spPr/>
    </dgm:pt>
    <dgm:pt modelId="{E7465A14-25F9-684C-9B1D-25E428F98353}" type="pres">
      <dgm:prSet presAssocID="{602CD7F5-695B-CA4A-8EAA-91CE1F3F3064}" presName="node" presStyleLbl="revTx" presStyleIdx="1" presStyleCnt="5">
        <dgm:presLayoutVars>
          <dgm:bulletEnabled val="1"/>
        </dgm:presLayoutVars>
      </dgm:prSet>
      <dgm:spPr/>
    </dgm:pt>
    <dgm:pt modelId="{9A431B6C-419A-8641-B38A-C94FDB8AE560}" type="pres">
      <dgm:prSet presAssocID="{4971ED77-FFD7-7E42-B3A3-D42FECA4243D}" presName="sibTrans" presStyleLbl="node1" presStyleIdx="1" presStyleCnt="5"/>
      <dgm:spPr/>
    </dgm:pt>
    <dgm:pt modelId="{1692155A-F5D8-904D-9231-88B2EC1C6AD3}" type="pres">
      <dgm:prSet presAssocID="{5218FA24-CCFE-8C47-933D-658D922EB6D1}" presName="dummy" presStyleCnt="0"/>
      <dgm:spPr/>
    </dgm:pt>
    <dgm:pt modelId="{EAFCDAA3-3FDD-0E47-8EA3-7A4B6BA08F4A}" type="pres">
      <dgm:prSet presAssocID="{5218FA24-CCFE-8C47-933D-658D922EB6D1}" presName="node" presStyleLbl="revTx" presStyleIdx="2" presStyleCnt="5">
        <dgm:presLayoutVars>
          <dgm:bulletEnabled val="1"/>
        </dgm:presLayoutVars>
      </dgm:prSet>
      <dgm:spPr/>
    </dgm:pt>
    <dgm:pt modelId="{7210DCB5-8A03-2448-BADD-CCA72B468A61}" type="pres">
      <dgm:prSet presAssocID="{2B7A5266-5FAE-1244-9230-28B01B72288D}" presName="sibTrans" presStyleLbl="node1" presStyleIdx="2" presStyleCnt="5"/>
      <dgm:spPr/>
    </dgm:pt>
    <dgm:pt modelId="{FC6D780F-6E34-0D47-91EC-9403252DB315}" type="pres">
      <dgm:prSet presAssocID="{4F6E15B5-E17F-2A46-ABAF-1A0CDE4BF325}" presName="dummy" presStyleCnt="0"/>
      <dgm:spPr/>
    </dgm:pt>
    <dgm:pt modelId="{53124461-C893-E441-8F78-A9D71AC52DE6}" type="pres">
      <dgm:prSet presAssocID="{4F6E15B5-E17F-2A46-ABAF-1A0CDE4BF325}" presName="node" presStyleLbl="revTx" presStyleIdx="3" presStyleCnt="5">
        <dgm:presLayoutVars>
          <dgm:bulletEnabled val="1"/>
        </dgm:presLayoutVars>
      </dgm:prSet>
      <dgm:spPr/>
    </dgm:pt>
    <dgm:pt modelId="{64634BB9-CD04-1544-B9A9-383CAB17C3A9}" type="pres">
      <dgm:prSet presAssocID="{29FA5F9D-F87D-D449-943C-3AF0AB941B32}" presName="sibTrans" presStyleLbl="node1" presStyleIdx="3" presStyleCnt="5"/>
      <dgm:spPr/>
    </dgm:pt>
    <dgm:pt modelId="{250A7EE7-AC84-CC4E-BACA-D13124CF1FC7}" type="pres">
      <dgm:prSet presAssocID="{493B6E06-6A4B-7C41-A700-7212E97D771F}" presName="dummy" presStyleCnt="0"/>
      <dgm:spPr/>
    </dgm:pt>
    <dgm:pt modelId="{0F011057-9A25-8843-9B4F-7B69153780CF}" type="pres">
      <dgm:prSet presAssocID="{493B6E06-6A4B-7C41-A700-7212E97D771F}" presName="node" presStyleLbl="revTx" presStyleIdx="4" presStyleCnt="5">
        <dgm:presLayoutVars>
          <dgm:bulletEnabled val="1"/>
        </dgm:presLayoutVars>
      </dgm:prSet>
      <dgm:spPr/>
    </dgm:pt>
    <dgm:pt modelId="{8E0C84DF-0561-5248-9985-A607043D6F4D}" type="pres">
      <dgm:prSet presAssocID="{374709AC-C74B-6743-9481-D1E54DBCBE13}" presName="sibTrans" presStyleLbl="node1" presStyleIdx="4" presStyleCnt="5"/>
      <dgm:spPr/>
    </dgm:pt>
  </dgm:ptLst>
  <dgm:cxnLst>
    <dgm:cxn modelId="{BF55A30A-F903-654E-A33C-BB4407C9D108}" srcId="{7E1842A3-35D2-A546-9066-CE0FF57227AD}" destId="{602CD7F5-695B-CA4A-8EAA-91CE1F3F3064}" srcOrd="1" destOrd="0" parTransId="{FDAB520A-F58E-1C41-BA92-0B02CD51CFBD}" sibTransId="{4971ED77-FFD7-7E42-B3A3-D42FECA4243D}"/>
    <dgm:cxn modelId="{AFFF7724-B2DE-2140-B24D-6B9B5F724B8B}" type="presOf" srcId="{65A4721E-6ABC-C74A-8C3D-21047D1A1A6C}" destId="{2F4D02B5-4071-AF45-BB48-1CFE64DBB80C}" srcOrd="0" destOrd="0" presId="urn:microsoft.com/office/officeart/2005/8/layout/cycle1"/>
    <dgm:cxn modelId="{7F53AA39-7C3E-1842-8C6E-8D035186589D}" type="presOf" srcId="{4971ED77-FFD7-7E42-B3A3-D42FECA4243D}" destId="{9A431B6C-419A-8641-B38A-C94FDB8AE560}" srcOrd="0" destOrd="0" presId="urn:microsoft.com/office/officeart/2005/8/layout/cycle1"/>
    <dgm:cxn modelId="{45522A40-F4AA-0242-8DFA-256E72BD7AF5}" srcId="{7E1842A3-35D2-A546-9066-CE0FF57227AD}" destId="{493B6E06-6A4B-7C41-A700-7212E97D771F}" srcOrd="4" destOrd="0" parTransId="{5EC91852-2BCB-1148-8D27-EFFDBFA513D5}" sibTransId="{374709AC-C74B-6743-9481-D1E54DBCBE13}"/>
    <dgm:cxn modelId="{4EC39C46-F06F-A24F-AF70-03280A4CF36D}" srcId="{7E1842A3-35D2-A546-9066-CE0FF57227AD}" destId="{4F6E15B5-E17F-2A46-ABAF-1A0CDE4BF325}" srcOrd="3" destOrd="0" parTransId="{753BD916-ED13-AA45-AC48-7EEEE5A04B93}" sibTransId="{29FA5F9D-F87D-D449-943C-3AF0AB941B32}"/>
    <dgm:cxn modelId="{69B8E656-2FAC-6C49-9B97-EEC6CB6B6169}" type="presOf" srcId="{493B6E06-6A4B-7C41-A700-7212E97D771F}" destId="{0F011057-9A25-8843-9B4F-7B69153780CF}" srcOrd="0" destOrd="0" presId="urn:microsoft.com/office/officeart/2005/8/layout/cycle1"/>
    <dgm:cxn modelId="{86C3226B-2C02-2A45-95A8-C7171913AA37}" type="presOf" srcId="{4F6E15B5-E17F-2A46-ABAF-1A0CDE4BF325}" destId="{53124461-C893-E441-8F78-A9D71AC52DE6}" srcOrd="0" destOrd="0" presId="urn:microsoft.com/office/officeart/2005/8/layout/cycle1"/>
    <dgm:cxn modelId="{DF0BBF6B-109B-A74D-8C17-E6C1616C5713}" type="presOf" srcId="{2B7A5266-5FAE-1244-9230-28B01B72288D}" destId="{7210DCB5-8A03-2448-BADD-CCA72B468A61}" srcOrd="0" destOrd="0" presId="urn:microsoft.com/office/officeart/2005/8/layout/cycle1"/>
    <dgm:cxn modelId="{8542A085-A24F-594E-9381-2F2F2625A075}" type="presOf" srcId="{602CD7F5-695B-CA4A-8EAA-91CE1F3F3064}" destId="{E7465A14-25F9-684C-9B1D-25E428F98353}" srcOrd="0" destOrd="0" presId="urn:microsoft.com/office/officeart/2005/8/layout/cycle1"/>
    <dgm:cxn modelId="{69D24291-A50F-A44A-8C39-9BEFB371A301}" type="presOf" srcId="{29FA5F9D-F87D-D449-943C-3AF0AB941B32}" destId="{64634BB9-CD04-1544-B9A9-383CAB17C3A9}" srcOrd="0" destOrd="0" presId="urn:microsoft.com/office/officeart/2005/8/layout/cycle1"/>
    <dgm:cxn modelId="{2870FA96-6906-4A4D-8D85-091DBC89D4AE}" type="presOf" srcId="{374709AC-C74B-6743-9481-D1E54DBCBE13}" destId="{8E0C84DF-0561-5248-9985-A607043D6F4D}" srcOrd="0" destOrd="0" presId="urn:microsoft.com/office/officeart/2005/8/layout/cycle1"/>
    <dgm:cxn modelId="{DA45AFAB-8A0D-374D-9657-E105D9A9D68C}" type="presOf" srcId="{9F034624-27CB-6A49-9B5B-B136C7E46765}" destId="{DC1EBFD9-94EB-C04C-AE7F-946CAAD5A2DD}" srcOrd="0" destOrd="0" presId="urn:microsoft.com/office/officeart/2005/8/layout/cycle1"/>
    <dgm:cxn modelId="{B90A9BB6-3D93-CE4C-BEE5-3A9E8C8F3BB9}" type="presOf" srcId="{7E1842A3-35D2-A546-9066-CE0FF57227AD}" destId="{5803436D-69A1-FE48-A7B1-6A0B76651772}" srcOrd="0" destOrd="0" presId="urn:microsoft.com/office/officeart/2005/8/layout/cycle1"/>
    <dgm:cxn modelId="{24A861C0-3B91-C549-8C97-36A733F4B038}" srcId="{7E1842A3-35D2-A546-9066-CE0FF57227AD}" destId="{5218FA24-CCFE-8C47-933D-658D922EB6D1}" srcOrd="2" destOrd="0" parTransId="{35DA084D-D1D3-5B41-96E5-C209E7423D0A}" sibTransId="{2B7A5266-5FAE-1244-9230-28B01B72288D}"/>
    <dgm:cxn modelId="{C589D6C8-5163-494F-8685-2C59418140B5}" srcId="{7E1842A3-35D2-A546-9066-CE0FF57227AD}" destId="{9F034624-27CB-6A49-9B5B-B136C7E46765}" srcOrd="0" destOrd="0" parTransId="{48787511-5AC7-714E-AF4A-5F40A104FD74}" sibTransId="{65A4721E-6ABC-C74A-8C3D-21047D1A1A6C}"/>
    <dgm:cxn modelId="{AB8E1CE7-D234-C742-835D-F661178C2FBC}" type="presOf" srcId="{5218FA24-CCFE-8C47-933D-658D922EB6D1}" destId="{EAFCDAA3-3FDD-0E47-8EA3-7A4B6BA08F4A}" srcOrd="0" destOrd="0" presId="urn:microsoft.com/office/officeart/2005/8/layout/cycle1"/>
    <dgm:cxn modelId="{34021C1D-2C85-504F-BEFE-0E1545B56864}" type="presParOf" srcId="{5803436D-69A1-FE48-A7B1-6A0B76651772}" destId="{0139ED4E-CD59-964D-9E29-D47C31DAFA64}" srcOrd="0" destOrd="0" presId="urn:microsoft.com/office/officeart/2005/8/layout/cycle1"/>
    <dgm:cxn modelId="{9C909EA9-0C00-4845-B6DD-600ED3C4FC46}" type="presParOf" srcId="{5803436D-69A1-FE48-A7B1-6A0B76651772}" destId="{DC1EBFD9-94EB-C04C-AE7F-946CAAD5A2DD}" srcOrd="1" destOrd="0" presId="urn:microsoft.com/office/officeart/2005/8/layout/cycle1"/>
    <dgm:cxn modelId="{9F7732B5-1CBA-074D-BCF3-8959DE56C97F}" type="presParOf" srcId="{5803436D-69A1-FE48-A7B1-6A0B76651772}" destId="{2F4D02B5-4071-AF45-BB48-1CFE64DBB80C}" srcOrd="2" destOrd="0" presId="urn:microsoft.com/office/officeart/2005/8/layout/cycle1"/>
    <dgm:cxn modelId="{1E397D76-723A-8E4D-ACA3-58C9D526D556}" type="presParOf" srcId="{5803436D-69A1-FE48-A7B1-6A0B76651772}" destId="{0CCA8014-DB6F-1F46-9DA8-3BBDE5ABA4BB}" srcOrd="3" destOrd="0" presId="urn:microsoft.com/office/officeart/2005/8/layout/cycle1"/>
    <dgm:cxn modelId="{D0613C2C-3C7C-DC41-A8D2-0819F74D8DB6}" type="presParOf" srcId="{5803436D-69A1-FE48-A7B1-6A0B76651772}" destId="{E7465A14-25F9-684C-9B1D-25E428F98353}" srcOrd="4" destOrd="0" presId="urn:microsoft.com/office/officeart/2005/8/layout/cycle1"/>
    <dgm:cxn modelId="{7C16D58C-FD24-B148-B0E1-57DDDBA21E60}" type="presParOf" srcId="{5803436D-69A1-FE48-A7B1-6A0B76651772}" destId="{9A431B6C-419A-8641-B38A-C94FDB8AE560}" srcOrd="5" destOrd="0" presId="urn:microsoft.com/office/officeart/2005/8/layout/cycle1"/>
    <dgm:cxn modelId="{2ED98D1C-1E6B-CE42-B5AA-3191A89F23F8}" type="presParOf" srcId="{5803436D-69A1-FE48-A7B1-6A0B76651772}" destId="{1692155A-F5D8-904D-9231-88B2EC1C6AD3}" srcOrd="6" destOrd="0" presId="urn:microsoft.com/office/officeart/2005/8/layout/cycle1"/>
    <dgm:cxn modelId="{997AE879-236C-9249-B84A-3428A0DA4E93}" type="presParOf" srcId="{5803436D-69A1-FE48-A7B1-6A0B76651772}" destId="{EAFCDAA3-3FDD-0E47-8EA3-7A4B6BA08F4A}" srcOrd="7" destOrd="0" presId="urn:microsoft.com/office/officeart/2005/8/layout/cycle1"/>
    <dgm:cxn modelId="{2C6C3D9A-3D46-584A-A3D2-0486353D5E46}" type="presParOf" srcId="{5803436D-69A1-FE48-A7B1-6A0B76651772}" destId="{7210DCB5-8A03-2448-BADD-CCA72B468A61}" srcOrd="8" destOrd="0" presId="urn:microsoft.com/office/officeart/2005/8/layout/cycle1"/>
    <dgm:cxn modelId="{30FF4881-4A47-E344-8238-835E834B6CA2}" type="presParOf" srcId="{5803436D-69A1-FE48-A7B1-6A0B76651772}" destId="{FC6D780F-6E34-0D47-91EC-9403252DB315}" srcOrd="9" destOrd="0" presId="urn:microsoft.com/office/officeart/2005/8/layout/cycle1"/>
    <dgm:cxn modelId="{9ABB7222-84C6-214A-9D7D-69093BFE7784}" type="presParOf" srcId="{5803436D-69A1-FE48-A7B1-6A0B76651772}" destId="{53124461-C893-E441-8F78-A9D71AC52DE6}" srcOrd="10" destOrd="0" presId="urn:microsoft.com/office/officeart/2005/8/layout/cycle1"/>
    <dgm:cxn modelId="{B30783B5-FFAD-B947-90E3-3AFBA0D98D7E}" type="presParOf" srcId="{5803436D-69A1-FE48-A7B1-6A0B76651772}" destId="{64634BB9-CD04-1544-B9A9-383CAB17C3A9}" srcOrd="11" destOrd="0" presId="urn:microsoft.com/office/officeart/2005/8/layout/cycle1"/>
    <dgm:cxn modelId="{8D9548B9-2215-AE4E-A49F-3FE305AF76B7}" type="presParOf" srcId="{5803436D-69A1-FE48-A7B1-6A0B76651772}" destId="{250A7EE7-AC84-CC4E-BACA-D13124CF1FC7}" srcOrd="12" destOrd="0" presId="urn:microsoft.com/office/officeart/2005/8/layout/cycle1"/>
    <dgm:cxn modelId="{39D80B82-6E27-BD4E-8B25-CBF1F5644B9D}" type="presParOf" srcId="{5803436D-69A1-FE48-A7B1-6A0B76651772}" destId="{0F011057-9A25-8843-9B4F-7B69153780CF}" srcOrd="13" destOrd="0" presId="urn:microsoft.com/office/officeart/2005/8/layout/cycle1"/>
    <dgm:cxn modelId="{63170829-366E-EA4B-8DE4-4160F73B6A9C}" type="presParOf" srcId="{5803436D-69A1-FE48-A7B1-6A0B76651772}" destId="{8E0C84DF-0561-5248-9985-A607043D6F4D}" srcOrd="14" destOrd="0" presId="urn:microsoft.com/office/officeart/2005/8/layout/cycle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1069D83-590B-194F-9158-A89BAEEBCFC2}"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1609A299-3CD2-9146-B5A6-D928655D6D5A}">
      <dgm:prSet phldrT="[Text]"/>
      <dgm:spPr/>
      <dgm:t>
        <a:bodyPr/>
        <a:lstStyle/>
        <a:p>
          <a:r>
            <a:rPr lang="en-US"/>
            <a:t>Perform Checking</a:t>
          </a:r>
          <a:endParaRPr lang="en-US" dirty="0"/>
        </a:p>
      </dgm:t>
    </dgm:pt>
    <dgm:pt modelId="{7E915553-38BB-524D-8C9E-98CD2835D797}" type="parTrans" cxnId="{61BBD4D3-AB05-7D4B-BDE8-F0153F7F00C2}">
      <dgm:prSet/>
      <dgm:spPr/>
      <dgm:t>
        <a:bodyPr/>
        <a:lstStyle/>
        <a:p>
          <a:endParaRPr lang="en-US"/>
        </a:p>
      </dgm:t>
    </dgm:pt>
    <dgm:pt modelId="{249F3E4B-BB47-7840-8835-B428D943A416}" type="sibTrans" cxnId="{61BBD4D3-AB05-7D4B-BDE8-F0153F7F00C2}">
      <dgm:prSet/>
      <dgm:spPr/>
      <dgm:t>
        <a:bodyPr/>
        <a:lstStyle/>
        <a:p>
          <a:endParaRPr lang="en-US"/>
        </a:p>
      </dgm:t>
    </dgm:pt>
    <dgm:pt modelId="{CEF25157-D4DA-F143-AF3B-CBD8801321FC}">
      <dgm:prSet phldrT="[Text]"/>
      <dgm:spPr/>
      <dgm:t>
        <a:bodyPr/>
        <a:lstStyle/>
        <a:p>
          <a:r>
            <a:rPr lang="en-US" dirty="0"/>
            <a:t>receive confirmation</a:t>
          </a:r>
        </a:p>
      </dgm:t>
    </dgm:pt>
    <dgm:pt modelId="{9CFEA310-C1CD-114C-9150-7C87DE2552A5}" type="parTrans" cxnId="{031B0FC5-922F-694F-B600-999ACBD0A039}">
      <dgm:prSet/>
      <dgm:spPr/>
      <dgm:t>
        <a:bodyPr/>
        <a:lstStyle/>
        <a:p>
          <a:endParaRPr lang="en-US"/>
        </a:p>
      </dgm:t>
    </dgm:pt>
    <dgm:pt modelId="{70CC3D87-847A-B04E-8086-282477986DE7}" type="sibTrans" cxnId="{031B0FC5-922F-694F-B600-999ACBD0A039}">
      <dgm:prSet/>
      <dgm:spPr/>
      <dgm:t>
        <a:bodyPr/>
        <a:lstStyle/>
        <a:p>
          <a:endParaRPr lang="en-US"/>
        </a:p>
      </dgm:t>
    </dgm:pt>
    <dgm:pt modelId="{0603E04B-A48C-3F41-A4A9-DB3442C4AEC1}">
      <dgm:prSet phldrT="[Text]"/>
      <dgm:spPr/>
      <dgm:t>
        <a:bodyPr/>
        <a:lstStyle/>
        <a:p>
          <a:r>
            <a:rPr lang="en-US" dirty="0"/>
            <a:t>commit transaction</a:t>
          </a:r>
        </a:p>
      </dgm:t>
    </dgm:pt>
    <dgm:pt modelId="{C24425A3-7B93-A14B-8E1F-16A00A191CBC}" type="parTrans" cxnId="{72FC0A61-BD95-F64B-9166-18EEC1137A97}">
      <dgm:prSet/>
      <dgm:spPr/>
      <dgm:t>
        <a:bodyPr/>
        <a:lstStyle/>
        <a:p>
          <a:endParaRPr lang="en-US"/>
        </a:p>
      </dgm:t>
    </dgm:pt>
    <dgm:pt modelId="{062FCC2C-6C3D-C74C-8AB9-4B6AE1D366C7}" type="sibTrans" cxnId="{72FC0A61-BD95-F64B-9166-18EEC1137A97}">
      <dgm:prSet/>
      <dgm:spPr/>
      <dgm:t>
        <a:bodyPr/>
        <a:lstStyle/>
        <a:p>
          <a:endParaRPr lang="en-US"/>
        </a:p>
      </dgm:t>
    </dgm:pt>
    <dgm:pt modelId="{F320BD0F-5C64-2C41-BEE2-8F4ED7C1087D}" type="pres">
      <dgm:prSet presAssocID="{21069D83-590B-194F-9158-A89BAEEBCFC2}" presName="cycle" presStyleCnt="0">
        <dgm:presLayoutVars>
          <dgm:dir/>
          <dgm:resizeHandles val="exact"/>
        </dgm:presLayoutVars>
      </dgm:prSet>
      <dgm:spPr/>
    </dgm:pt>
    <dgm:pt modelId="{346F4D1A-E589-C840-9DE1-AFD61282FBB5}" type="pres">
      <dgm:prSet presAssocID="{1609A299-3CD2-9146-B5A6-D928655D6D5A}" presName="dummy" presStyleCnt="0"/>
      <dgm:spPr/>
    </dgm:pt>
    <dgm:pt modelId="{39A957BB-6848-044D-BA47-6A4A0621133A}" type="pres">
      <dgm:prSet presAssocID="{1609A299-3CD2-9146-B5A6-D928655D6D5A}" presName="node" presStyleLbl="revTx" presStyleIdx="0" presStyleCnt="3">
        <dgm:presLayoutVars>
          <dgm:bulletEnabled val="1"/>
        </dgm:presLayoutVars>
      </dgm:prSet>
      <dgm:spPr/>
    </dgm:pt>
    <dgm:pt modelId="{19F80668-9B79-6240-888E-FF4533CA2876}" type="pres">
      <dgm:prSet presAssocID="{249F3E4B-BB47-7840-8835-B428D943A416}" presName="sibTrans" presStyleLbl="node1" presStyleIdx="0" presStyleCnt="3"/>
      <dgm:spPr/>
    </dgm:pt>
    <dgm:pt modelId="{07EC5F1A-E672-3348-B728-12BAE35098CC}" type="pres">
      <dgm:prSet presAssocID="{CEF25157-D4DA-F143-AF3B-CBD8801321FC}" presName="dummy" presStyleCnt="0"/>
      <dgm:spPr/>
    </dgm:pt>
    <dgm:pt modelId="{F4CEAB4A-E04E-764C-A2E3-B5DD2444E2CB}" type="pres">
      <dgm:prSet presAssocID="{CEF25157-D4DA-F143-AF3B-CBD8801321FC}" presName="node" presStyleLbl="revTx" presStyleIdx="1" presStyleCnt="3">
        <dgm:presLayoutVars>
          <dgm:bulletEnabled val="1"/>
        </dgm:presLayoutVars>
      </dgm:prSet>
      <dgm:spPr/>
    </dgm:pt>
    <dgm:pt modelId="{7CD8AC59-E0CC-CF4B-9A49-FA73552BB12A}" type="pres">
      <dgm:prSet presAssocID="{70CC3D87-847A-B04E-8086-282477986DE7}" presName="sibTrans" presStyleLbl="node1" presStyleIdx="1" presStyleCnt="3"/>
      <dgm:spPr/>
    </dgm:pt>
    <dgm:pt modelId="{0C4CCC0C-6469-E743-BEDD-20B0306C01BE}" type="pres">
      <dgm:prSet presAssocID="{0603E04B-A48C-3F41-A4A9-DB3442C4AEC1}" presName="dummy" presStyleCnt="0"/>
      <dgm:spPr/>
    </dgm:pt>
    <dgm:pt modelId="{04C13EFA-7920-804C-A5A7-F2C2DA43A957}" type="pres">
      <dgm:prSet presAssocID="{0603E04B-A48C-3F41-A4A9-DB3442C4AEC1}" presName="node" presStyleLbl="revTx" presStyleIdx="2" presStyleCnt="3">
        <dgm:presLayoutVars>
          <dgm:bulletEnabled val="1"/>
        </dgm:presLayoutVars>
      </dgm:prSet>
      <dgm:spPr/>
    </dgm:pt>
    <dgm:pt modelId="{247547AA-FAF5-2845-B0F2-C4C07C948B42}" type="pres">
      <dgm:prSet presAssocID="{062FCC2C-6C3D-C74C-8AB9-4B6AE1D366C7}" presName="sibTrans" presStyleLbl="node1" presStyleIdx="2" presStyleCnt="3"/>
      <dgm:spPr/>
    </dgm:pt>
  </dgm:ptLst>
  <dgm:cxnLst>
    <dgm:cxn modelId="{3425C018-E9EB-664A-8255-36330FFD215E}" type="presOf" srcId="{1609A299-3CD2-9146-B5A6-D928655D6D5A}" destId="{39A957BB-6848-044D-BA47-6A4A0621133A}" srcOrd="0" destOrd="0" presId="urn:microsoft.com/office/officeart/2005/8/layout/cycle1"/>
    <dgm:cxn modelId="{CCD29C4F-83D1-4442-BEAA-04A3BE2B94D3}" type="presOf" srcId="{0603E04B-A48C-3F41-A4A9-DB3442C4AEC1}" destId="{04C13EFA-7920-804C-A5A7-F2C2DA43A957}" srcOrd="0" destOrd="0" presId="urn:microsoft.com/office/officeart/2005/8/layout/cycle1"/>
    <dgm:cxn modelId="{72FC0A61-BD95-F64B-9166-18EEC1137A97}" srcId="{21069D83-590B-194F-9158-A89BAEEBCFC2}" destId="{0603E04B-A48C-3F41-A4A9-DB3442C4AEC1}" srcOrd="2" destOrd="0" parTransId="{C24425A3-7B93-A14B-8E1F-16A00A191CBC}" sibTransId="{062FCC2C-6C3D-C74C-8AB9-4B6AE1D366C7}"/>
    <dgm:cxn modelId="{99A42B69-05DB-3347-84BD-730E79DF8E41}" type="presOf" srcId="{062FCC2C-6C3D-C74C-8AB9-4B6AE1D366C7}" destId="{247547AA-FAF5-2845-B0F2-C4C07C948B42}" srcOrd="0" destOrd="0" presId="urn:microsoft.com/office/officeart/2005/8/layout/cycle1"/>
    <dgm:cxn modelId="{EF86A27F-2841-904C-931B-1920ADAEE277}" type="presOf" srcId="{CEF25157-D4DA-F143-AF3B-CBD8801321FC}" destId="{F4CEAB4A-E04E-764C-A2E3-B5DD2444E2CB}" srcOrd="0" destOrd="0" presId="urn:microsoft.com/office/officeart/2005/8/layout/cycle1"/>
    <dgm:cxn modelId="{924DB688-9251-D04B-AFD8-68E0C4C46997}" type="presOf" srcId="{21069D83-590B-194F-9158-A89BAEEBCFC2}" destId="{F320BD0F-5C64-2C41-BEE2-8F4ED7C1087D}" srcOrd="0" destOrd="0" presId="urn:microsoft.com/office/officeart/2005/8/layout/cycle1"/>
    <dgm:cxn modelId="{031B0FC5-922F-694F-B600-999ACBD0A039}" srcId="{21069D83-590B-194F-9158-A89BAEEBCFC2}" destId="{CEF25157-D4DA-F143-AF3B-CBD8801321FC}" srcOrd="1" destOrd="0" parTransId="{9CFEA310-C1CD-114C-9150-7C87DE2552A5}" sibTransId="{70CC3D87-847A-B04E-8086-282477986DE7}"/>
    <dgm:cxn modelId="{61BBD4D3-AB05-7D4B-BDE8-F0153F7F00C2}" srcId="{21069D83-590B-194F-9158-A89BAEEBCFC2}" destId="{1609A299-3CD2-9146-B5A6-D928655D6D5A}" srcOrd="0" destOrd="0" parTransId="{7E915553-38BB-524D-8C9E-98CD2835D797}" sibTransId="{249F3E4B-BB47-7840-8835-B428D943A416}"/>
    <dgm:cxn modelId="{BAD06FE6-4650-124E-8536-21F483C8C0D0}" type="presOf" srcId="{249F3E4B-BB47-7840-8835-B428D943A416}" destId="{19F80668-9B79-6240-888E-FF4533CA2876}" srcOrd="0" destOrd="0" presId="urn:microsoft.com/office/officeart/2005/8/layout/cycle1"/>
    <dgm:cxn modelId="{A5730DFF-EB1B-7B48-8CF4-A9C68BCDF7C8}" type="presOf" srcId="{70CC3D87-847A-B04E-8086-282477986DE7}" destId="{7CD8AC59-E0CC-CF4B-9A49-FA73552BB12A}" srcOrd="0" destOrd="0" presId="urn:microsoft.com/office/officeart/2005/8/layout/cycle1"/>
    <dgm:cxn modelId="{4700A7A6-0EFC-C94D-88CC-3CB6070FB3DF}" type="presParOf" srcId="{F320BD0F-5C64-2C41-BEE2-8F4ED7C1087D}" destId="{346F4D1A-E589-C840-9DE1-AFD61282FBB5}" srcOrd="0" destOrd="0" presId="urn:microsoft.com/office/officeart/2005/8/layout/cycle1"/>
    <dgm:cxn modelId="{6164282E-D110-3B4C-9BBC-565A5488F79B}" type="presParOf" srcId="{F320BD0F-5C64-2C41-BEE2-8F4ED7C1087D}" destId="{39A957BB-6848-044D-BA47-6A4A0621133A}" srcOrd="1" destOrd="0" presId="urn:microsoft.com/office/officeart/2005/8/layout/cycle1"/>
    <dgm:cxn modelId="{56E8F2C9-2EEE-F142-AD40-409F8135A5EB}" type="presParOf" srcId="{F320BD0F-5C64-2C41-BEE2-8F4ED7C1087D}" destId="{19F80668-9B79-6240-888E-FF4533CA2876}" srcOrd="2" destOrd="0" presId="urn:microsoft.com/office/officeart/2005/8/layout/cycle1"/>
    <dgm:cxn modelId="{C65EDEB5-2DB6-7348-AD80-597C8E0078E8}" type="presParOf" srcId="{F320BD0F-5C64-2C41-BEE2-8F4ED7C1087D}" destId="{07EC5F1A-E672-3348-B728-12BAE35098CC}" srcOrd="3" destOrd="0" presId="urn:microsoft.com/office/officeart/2005/8/layout/cycle1"/>
    <dgm:cxn modelId="{839A836D-F325-0048-BE7F-7E19FA70971A}" type="presParOf" srcId="{F320BD0F-5C64-2C41-BEE2-8F4ED7C1087D}" destId="{F4CEAB4A-E04E-764C-A2E3-B5DD2444E2CB}" srcOrd="4" destOrd="0" presId="urn:microsoft.com/office/officeart/2005/8/layout/cycle1"/>
    <dgm:cxn modelId="{28E73E96-5ED3-3741-ACB5-03EB6A820ADC}" type="presParOf" srcId="{F320BD0F-5C64-2C41-BEE2-8F4ED7C1087D}" destId="{7CD8AC59-E0CC-CF4B-9A49-FA73552BB12A}" srcOrd="5" destOrd="0" presId="urn:microsoft.com/office/officeart/2005/8/layout/cycle1"/>
    <dgm:cxn modelId="{714E1E2E-6590-1341-B07E-37951A767602}" type="presParOf" srcId="{F320BD0F-5C64-2C41-BEE2-8F4ED7C1087D}" destId="{0C4CCC0C-6469-E743-BEDD-20B0306C01BE}" srcOrd="6" destOrd="0" presId="urn:microsoft.com/office/officeart/2005/8/layout/cycle1"/>
    <dgm:cxn modelId="{8CA42930-BAA7-E542-B8E5-DB510CD46BB2}" type="presParOf" srcId="{F320BD0F-5C64-2C41-BEE2-8F4ED7C1087D}" destId="{04C13EFA-7920-804C-A5A7-F2C2DA43A957}" srcOrd="7" destOrd="0" presId="urn:microsoft.com/office/officeart/2005/8/layout/cycle1"/>
    <dgm:cxn modelId="{7B3CE6D9-68C5-5640-AA4F-9E1B17DFD164}" type="presParOf" srcId="{F320BD0F-5C64-2C41-BEE2-8F4ED7C1087D}" destId="{247547AA-FAF5-2845-B0F2-C4C07C948B42}" srcOrd="8"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74C2C-E8E4-BE46-BD01-F532904FCA6D}">
      <dsp:nvSpPr>
        <dsp:cNvPr id="0" name=""/>
        <dsp:cNvSpPr/>
      </dsp:nvSpPr>
      <dsp:spPr>
        <a:xfrm rot="10800000">
          <a:off x="1111821" y="946"/>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Los Angeles created the first urban big data project: ”A cluster Analysis of Los Angeles” report.</a:t>
          </a:r>
        </a:p>
      </dsp:txBody>
      <dsp:txXfrm rot="10800000">
        <a:off x="1224515" y="946"/>
        <a:ext cx="3853988" cy="450777"/>
      </dsp:txXfrm>
    </dsp:sp>
    <dsp:sp modelId="{68BB85C5-379A-A94C-A45F-85D96525DA7B}">
      <dsp:nvSpPr>
        <dsp:cNvPr id="0" name=""/>
        <dsp:cNvSpPr/>
      </dsp:nvSpPr>
      <dsp:spPr>
        <a:xfrm>
          <a:off x="886432" y="946"/>
          <a:ext cx="450777" cy="450777"/>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442411-8BC1-1845-8F9B-C87B8AABB5E7}">
      <dsp:nvSpPr>
        <dsp:cNvPr id="0" name=""/>
        <dsp:cNvSpPr/>
      </dsp:nvSpPr>
      <dsp:spPr>
        <a:xfrm rot="10800000">
          <a:off x="1111821" y="586285"/>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Japanese government named Yokohama as a smart city demonstration project.</a:t>
          </a:r>
        </a:p>
      </dsp:txBody>
      <dsp:txXfrm rot="10800000">
        <a:off x="1224515" y="586285"/>
        <a:ext cx="3853988" cy="450777"/>
      </dsp:txXfrm>
    </dsp:sp>
    <dsp:sp modelId="{8C104185-C15A-BD4A-951E-F01537264EB9}">
      <dsp:nvSpPr>
        <dsp:cNvPr id="0" name=""/>
        <dsp:cNvSpPr/>
      </dsp:nvSpPr>
      <dsp:spPr>
        <a:xfrm>
          <a:off x="886432" y="586285"/>
          <a:ext cx="450777" cy="450777"/>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286FA9-4C7D-C947-992C-2261366E7B6E}">
      <dsp:nvSpPr>
        <dsp:cNvPr id="0" name=""/>
        <dsp:cNvSpPr/>
      </dsp:nvSpPr>
      <dsp:spPr>
        <a:xfrm rot="10800000">
          <a:off x="1111821" y="1171623"/>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launched first batch of pilot smart cities, comprising 90 cities, districts and towns.</a:t>
          </a:r>
        </a:p>
      </dsp:txBody>
      <dsp:txXfrm rot="10800000">
        <a:off x="1224515" y="1171623"/>
        <a:ext cx="3853988" cy="450777"/>
      </dsp:txXfrm>
    </dsp:sp>
    <dsp:sp modelId="{D7D8EFA1-A2F3-D34D-A543-78982A374558}">
      <dsp:nvSpPr>
        <dsp:cNvPr id="0" name=""/>
        <dsp:cNvSpPr/>
      </dsp:nvSpPr>
      <dsp:spPr>
        <a:xfrm>
          <a:off x="886432" y="1171623"/>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5B273-3B2E-9447-B8D9-EBA26AE4331D}">
      <dsp:nvSpPr>
        <dsp:cNvPr id="0" name=""/>
        <dsp:cNvSpPr/>
      </dsp:nvSpPr>
      <dsp:spPr>
        <a:xfrm rot="10800000">
          <a:off x="1111821" y="1756962"/>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China announced third batch of 84 cities, comprising 277 in all</a:t>
          </a:r>
        </a:p>
      </dsp:txBody>
      <dsp:txXfrm rot="10800000">
        <a:off x="1224515" y="1756962"/>
        <a:ext cx="3853988" cy="450777"/>
      </dsp:txXfrm>
    </dsp:sp>
    <dsp:sp modelId="{E8B0B2B9-907A-254B-8C81-FA805519CEC5}">
      <dsp:nvSpPr>
        <dsp:cNvPr id="0" name=""/>
        <dsp:cNvSpPr/>
      </dsp:nvSpPr>
      <dsp:spPr>
        <a:xfrm>
          <a:off x="886432" y="1756962"/>
          <a:ext cx="450777" cy="450777"/>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EEDA30-D78A-1843-8F37-576C8EB7308F}">
      <dsp:nvSpPr>
        <dsp:cNvPr id="0" name=""/>
        <dsp:cNvSpPr/>
      </dsp:nvSpPr>
      <dsp:spPr>
        <a:xfrm rot="10800000">
          <a:off x="1111821" y="2342300"/>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India's Prime Minister Narendra Modi Launched :Smart Cities Mission" for 100 Indian Cities.</a:t>
          </a:r>
        </a:p>
      </dsp:txBody>
      <dsp:txXfrm rot="10800000">
        <a:off x="1224515" y="2342300"/>
        <a:ext cx="3853988" cy="450777"/>
      </dsp:txXfrm>
    </dsp:sp>
    <dsp:sp modelId="{3AD892C1-263F-754D-95B0-8A94B2137ED9}">
      <dsp:nvSpPr>
        <dsp:cNvPr id="0" name=""/>
        <dsp:cNvSpPr/>
      </dsp:nvSpPr>
      <dsp:spPr>
        <a:xfrm>
          <a:off x="886432" y="2342300"/>
          <a:ext cx="450777" cy="450777"/>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D77B7B-5543-6946-BBDD-D9A853C4538B}">
      <dsp:nvSpPr>
        <dsp:cNvPr id="0" name=""/>
        <dsp:cNvSpPr/>
      </dsp:nvSpPr>
      <dsp:spPr>
        <a:xfrm rot="10800000">
          <a:off x="1111821" y="2927638"/>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Singapore won Smart City of 2018 award at the Smart City Expo World Congress</a:t>
          </a:r>
        </a:p>
      </dsp:txBody>
      <dsp:txXfrm rot="10800000">
        <a:off x="1224515" y="2927638"/>
        <a:ext cx="3853988" cy="450777"/>
      </dsp:txXfrm>
    </dsp:sp>
    <dsp:sp modelId="{A8A7A025-EF8B-5647-BE94-3DA2757176BD}">
      <dsp:nvSpPr>
        <dsp:cNvPr id="0" name=""/>
        <dsp:cNvSpPr/>
      </dsp:nvSpPr>
      <dsp:spPr>
        <a:xfrm>
          <a:off x="886432" y="2927638"/>
          <a:ext cx="450777" cy="450777"/>
        </a:xfrm>
        <a:prstGeom prst="ellipse">
          <a:avLst/>
        </a:prstGeom>
        <a:blipFill>
          <a:blip xmlns:r="http://schemas.openxmlformats.org/officeDocument/2006/relationships" r:embed="rId5" cstate="print">
            <a:extLst>
              <a:ext uri="{28A0092B-C50C-407E-A947-70E740481C1C}">
                <a14:useLocalDpi xmlns:a14="http://schemas.microsoft.com/office/drawing/2010/main"/>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15CEB4-93B9-EC41-8594-C4B58B44EA82}">
      <dsp:nvSpPr>
        <dsp:cNvPr id="0" name=""/>
        <dsp:cNvSpPr/>
      </dsp:nvSpPr>
      <dsp:spPr>
        <a:xfrm rot="10800000">
          <a:off x="1111821" y="3512977"/>
          <a:ext cx="3966682" cy="450777"/>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781" tIns="45720" rIns="85344"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G20 nations picked World Economic Forum as secretariat for a G20 Global Smart Cities.</a:t>
          </a:r>
        </a:p>
      </dsp:txBody>
      <dsp:txXfrm rot="10800000">
        <a:off x="1224515" y="3512977"/>
        <a:ext cx="3853988" cy="450777"/>
      </dsp:txXfrm>
    </dsp:sp>
    <dsp:sp modelId="{C6639B87-F703-AB43-A4A9-692C135C880E}">
      <dsp:nvSpPr>
        <dsp:cNvPr id="0" name=""/>
        <dsp:cNvSpPr/>
      </dsp:nvSpPr>
      <dsp:spPr>
        <a:xfrm>
          <a:off x="886432" y="3512977"/>
          <a:ext cx="450777" cy="450777"/>
        </a:xfrm>
        <a:prstGeom prst="ellipse">
          <a:avLst/>
        </a:prstGeom>
        <a:blipFill>
          <a:blip xmlns:r="http://schemas.openxmlformats.org/officeDocument/2006/relationships" r:embed="rId6" cstate="print">
            <a:extLst>
              <a:ext uri="{28A0092B-C50C-407E-A947-70E740481C1C}">
                <a14:useLocalDpi xmlns:a14="http://schemas.microsoft.com/office/drawing/2010/main"/>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8D6E3-A856-8144-A853-FE02F3B4ABE7}">
      <dsp:nvSpPr>
        <dsp:cNvPr id="0" name=""/>
        <dsp:cNvSpPr/>
      </dsp:nvSpPr>
      <dsp:spPr>
        <a:xfrm>
          <a:off x="50101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 </a:t>
          </a:r>
          <a:endParaRPr lang="en-US" sz="2100" kern="1200" dirty="0"/>
        </a:p>
      </dsp:txBody>
      <dsp:txXfrm>
        <a:off x="501016" y="157057"/>
        <a:ext cx="297921" cy="297921"/>
      </dsp:txXfrm>
    </dsp:sp>
    <dsp:sp modelId="{6D946487-379A-BE4B-A6CD-A107747F4BBC}">
      <dsp:nvSpPr>
        <dsp:cNvPr id="0" name=""/>
        <dsp:cNvSpPr/>
      </dsp:nvSpPr>
      <dsp:spPr>
        <a:xfrm>
          <a:off x="100611" y="-132"/>
          <a:ext cx="612301" cy="612301"/>
        </a:xfrm>
        <a:prstGeom prst="circularArrow">
          <a:avLst>
            <a:gd name="adj1" fmla="val 9488"/>
            <a:gd name="adj2" fmla="val 685424"/>
            <a:gd name="adj3" fmla="val 7848493"/>
            <a:gd name="adj4" fmla="val 22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8B0233-0866-3041-9EFD-A3267EB3DA55}">
      <dsp:nvSpPr>
        <dsp:cNvPr id="0" name=""/>
        <dsp:cNvSpPr/>
      </dsp:nvSpPr>
      <dsp:spPr>
        <a:xfrm>
          <a:off x="14586" y="157057"/>
          <a:ext cx="297921" cy="29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 </a:t>
          </a:r>
        </a:p>
      </dsp:txBody>
      <dsp:txXfrm>
        <a:off x="14586" y="157057"/>
        <a:ext cx="297921" cy="297921"/>
      </dsp:txXfrm>
    </dsp:sp>
    <dsp:sp modelId="{D8CEB44B-F0B7-BA4C-8757-902B05F9570D}">
      <dsp:nvSpPr>
        <dsp:cNvPr id="0" name=""/>
        <dsp:cNvSpPr/>
      </dsp:nvSpPr>
      <dsp:spPr>
        <a:xfrm>
          <a:off x="100611" y="-132"/>
          <a:ext cx="612301" cy="612301"/>
        </a:xfrm>
        <a:prstGeom prst="circularArrow">
          <a:avLst>
            <a:gd name="adj1" fmla="val 9488"/>
            <a:gd name="adj2" fmla="val 685424"/>
            <a:gd name="adj3" fmla="val 18648493"/>
            <a:gd name="adj4" fmla="val 13066083"/>
            <a:gd name="adj5" fmla="val 11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950710" y="1712"/>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2002127" y="53129"/>
        <a:ext cx="1517590" cy="950441"/>
      </dsp:txXfrm>
    </dsp:sp>
    <dsp:sp modelId="{B9CC47F0-EAF8-3140-B943-339D8B9DBD37}">
      <dsp:nvSpPr>
        <dsp:cNvPr id="0" name=""/>
        <dsp:cNvSpPr/>
      </dsp:nvSpPr>
      <dsp:spPr>
        <a:xfrm>
          <a:off x="1357378" y="528350"/>
          <a:ext cx="2807088" cy="2807088"/>
        </a:xfrm>
        <a:custGeom>
          <a:avLst/>
          <a:gdLst/>
          <a:ahLst/>
          <a:cxnLst/>
          <a:rect l="0" t="0" r="0" b="0"/>
          <a:pathLst>
            <a:path>
              <a:moveTo>
                <a:pt x="2430808" y="447163"/>
              </a:moveTo>
              <a:arcTo wR="1403544" hR="1403544" stAng="19022791"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316621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3217632" y="2158446"/>
        <a:ext cx="1517590" cy="950441"/>
      </dsp:txXfrm>
    </dsp:sp>
    <dsp:sp modelId="{57ABA5FE-DE45-324F-B157-0863CC712A3C}">
      <dsp:nvSpPr>
        <dsp:cNvPr id="0" name=""/>
        <dsp:cNvSpPr/>
      </dsp:nvSpPr>
      <dsp:spPr>
        <a:xfrm>
          <a:off x="1357378" y="528350"/>
          <a:ext cx="2807088" cy="2807088"/>
        </a:xfrm>
        <a:custGeom>
          <a:avLst/>
          <a:gdLst/>
          <a:ahLst/>
          <a:cxnLst/>
          <a:rect l="0" t="0" r="0" b="0"/>
          <a:pathLst>
            <a:path>
              <a:moveTo>
                <a:pt x="1833599" y="2739579"/>
              </a:moveTo>
              <a:arcTo wR="1403544" hR="1403544" stAng="4329431" swAng="21411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735205" y="2107029"/>
          <a:ext cx="1620424" cy="1053275"/>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786622" y="2158446"/>
        <a:ext cx="1517590" cy="950441"/>
      </dsp:txXfrm>
    </dsp:sp>
    <dsp:sp modelId="{184D504B-E4C5-EA44-AF86-85C246BD05C9}">
      <dsp:nvSpPr>
        <dsp:cNvPr id="0" name=""/>
        <dsp:cNvSpPr/>
      </dsp:nvSpPr>
      <dsp:spPr>
        <a:xfrm>
          <a:off x="1357378" y="528350"/>
          <a:ext cx="2807088" cy="2807088"/>
        </a:xfrm>
        <a:custGeom>
          <a:avLst/>
          <a:gdLst/>
          <a:ahLst/>
          <a:cxnLst/>
          <a:rect l="0" t="0" r="0" b="0"/>
          <a:pathLst>
            <a:path>
              <a:moveTo>
                <a:pt x="4560" y="1290485"/>
              </a:moveTo>
              <a:arcTo wR="1403544" hR="1403544" stAng="11077218" swAng="2299991"/>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1913531" cy="457811"/>
        </a:xfrm>
        <a:prstGeom prst="trapezoid">
          <a:avLst>
            <a:gd name="adj" fmla="val 6966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solidFill>
            </a:rPr>
            <a:t>Public Domain Data</a:t>
          </a:r>
        </a:p>
      </dsp:txBody>
      <dsp:txXfrm rot="-10800000">
        <a:off x="334867" y="0"/>
        <a:ext cx="1243795" cy="457811"/>
      </dsp:txXfrm>
    </dsp:sp>
    <dsp:sp modelId="{65B9D4A6-CE26-2342-B54E-80612F7072AC}">
      <dsp:nvSpPr>
        <dsp:cNvPr id="0" name=""/>
        <dsp:cNvSpPr/>
      </dsp:nvSpPr>
      <dsp:spPr>
        <a:xfrm rot="10800000">
          <a:off x="318921" y="457811"/>
          <a:ext cx="1275687" cy="457811"/>
        </a:xfrm>
        <a:prstGeom prst="trapezoid">
          <a:avLst>
            <a:gd name="adj" fmla="val 6966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0000"/>
              </a:solidFill>
            </a:rPr>
            <a:t>Contractual Data</a:t>
          </a:r>
        </a:p>
      </dsp:txBody>
      <dsp:txXfrm rot="-10800000">
        <a:off x="542167" y="457811"/>
        <a:ext cx="829196" cy="457811"/>
      </dsp:txXfrm>
    </dsp:sp>
    <dsp:sp modelId="{94624B64-9D97-294C-8A90-681ACED0289B}">
      <dsp:nvSpPr>
        <dsp:cNvPr id="0" name=""/>
        <dsp:cNvSpPr/>
      </dsp:nvSpPr>
      <dsp:spPr>
        <a:xfrm rot="10800000">
          <a:off x="637843" y="915623"/>
          <a:ext cx="637843" cy="457811"/>
        </a:xfrm>
        <a:prstGeom prst="trapezoid">
          <a:avLst>
            <a:gd name="adj" fmla="val 6966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solidFill>
                <a:srgbClr val="FFFFFF"/>
              </a:solidFill>
            </a:rPr>
            <a:t>Private </a:t>
          </a:r>
        </a:p>
        <a:p>
          <a:pPr marL="0" lvl="0" indent="0" algn="ctr" defTabSz="266700">
            <a:lnSpc>
              <a:spcPct val="90000"/>
            </a:lnSpc>
            <a:spcBef>
              <a:spcPct val="0"/>
            </a:spcBef>
            <a:spcAft>
              <a:spcPct val="35000"/>
            </a:spcAft>
            <a:buNone/>
          </a:pPr>
          <a:r>
            <a:rPr lang="en-US" sz="600" kern="1200" dirty="0">
              <a:solidFill>
                <a:srgbClr val="FFFFFF"/>
              </a:solidFill>
            </a:rPr>
            <a:t>Data</a:t>
          </a:r>
        </a:p>
      </dsp:txBody>
      <dsp:txXfrm rot="-10800000">
        <a:off x="637843" y="915623"/>
        <a:ext cx="637843" cy="45781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12A23-24D8-A041-A5E7-8E6398C9068A}">
      <dsp:nvSpPr>
        <dsp:cNvPr id="0" name=""/>
        <dsp:cNvSpPr/>
      </dsp:nvSpPr>
      <dsp:spPr>
        <a:xfrm>
          <a:off x="672550" y="0"/>
          <a:ext cx="672550" cy="475488"/>
        </a:xfrm>
        <a:prstGeom prst="trapezoid">
          <a:avLst>
            <a:gd name="adj" fmla="val 70722"/>
          </a:avLst>
        </a:prstGeom>
        <a:solidFill>
          <a:schemeClr val="bg1">
            <a:lumMod val="90000"/>
            <a:lum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endParaRPr lang="en-US" sz="600" kern="1200" dirty="0">
            <a:solidFill>
              <a:srgbClr val="FFFFFF"/>
            </a:solidFill>
          </a:endParaRPr>
        </a:p>
        <a:p>
          <a:pPr marL="0" lvl="0" indent="0" algn="ctr" defTabSz="266700">
            <a:lnSpc>
              <a:spcPct val="90000"/>
            </a:lnSpc>
            <a:spcBef>
              <a:spcPct val="0"/>
            </a:spcBef>
            <a:spcAft>
              <a:spcPct val="35000"/>
            </a:spcAft>
            <a:buNone/>
          </a:pPr>
          <a:r>
            <a:rPr lang="en-US" sz="700" kern="1200" dirty="0">
              <a:solidFill>
                <a:srgbClr val="FFFFFF"/>
              </a:solidFill>
            </a:rPr>
            <a:t>Spiritual</a:t>
          </a:r>
          <a:endParaRPr lang="en-US" sz="900" kern="1200" dirty="0">
            <a:solidFill>
              <a:srgbClr val="FFFFFF"/>
            </a:solidFill>
          </a:endParaRPr>
        </a:p>
      </dsp:txBody>
      <dsp:txXfrm>
        <a:off x="672550" y="0"/>
        <a:ext cx="672550" cy="475488"/>
      </dsp:txXfrm>
    </dsp:sp>
    <dsp:sp modelId="{CF503000-46D3-3944-B95B-0FDE62B4EBF2}">
      <dsp:nvSpPr>
        <dsp:cNvPr id="0" name=""/>
        <dsp:cNvSpPr/>
      </dsp:nvSpPr>
      <dsp:spPr>
        <a:xfrm>
          <a:off x="336275" y="475488"/>
          <a:ext cx="1345100" cy="475488"/>
        </a:xfrm>
        <a:prstGeom prst="trapezoid">
          <a:avLst>
            <a:gd name="adj" fmla="val 7072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Ecological</a:t>
          </a:r>
        </a:p>
      </dsp:txBody>
      <dsp:txXfrm>
        <a:off x="571667" y="475488"/>
        <a:ext cx="874315" cy="475488"/>
      </dsp:txXfrm>
    </dsp:sp>
    <dsp:sp modelId="{1EAC0B9D-8EB9-8045-9007-5C59EAB37389}">
      <dsp:nvSpPr>
        <dsp:cNvPr id="0" name=""/>
        <dsp:cNvSpPr/>
      </dsp:nvSpPr>
      <dsp:spPr>
        <a:xfrm>
          <a:off x="0" y="950976"/>
          <a:ext cx="2017650" cy="475488"/>
        </a:xfrm>
        <a:prstGeom prst="trapezoid">
          <a:avLst>
            <a:gd name="adj" fmla="val 7072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rPr>
            <a:t>People</a:t>
          </a:r>
          <a:endParaRPr lang="en-US" sz="2800" kern="1200" dirty="0">
            <a:solidFill>
              <a:srgbClr val="FFFFFF"/>
            </a:solidFill>
          </a:endParaRPr>
        </a:p>
      </dsp:txBody>
      <dsp:txXfrm>
        <a:off x="353088" y="950976"/>
        <a:ext cx="1311472" cy="4754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DBAB3-FDBC-CD40-95A5-076E6C074D3F}">
      <dsp:nvSpPr>
        <dsp:cNvPr id="0" name=""/>
        <dsp:cNvSpPr/>
      </dsp:nvSpPr>
      <dsp:spPr>
        <a:xfrm>
          <a:off x="3536"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err="1">
              <a:solidFill>
                <a:schemeClr val="bg1"/>
              </a:solidFill>
            </a:rPr>
            <a:t>Seure</a:t>
          </a:r>
          <a:r>
            <a:rPr lang="en-US" sz="600" kern="1200" dirty="0">
              <a:solidFill>
                <a:schemeClr val="bg1"/>
              </a:solidFill>
            </a:rPr>
            <a:t> Local Development</a:t>
          </a:r>
        </a:p>
      </dsp:txBody>
      <dsp:txXfrm>
        <a:off x="3536" y="1723544"/>
        <a:ext cx="797986" cy="204823"/>
      </dsp:txXfrm>
    </dsp:sp>
    <dsp:sp modelId="{E822AC5D-9982-794E-B4C1-4FE435E75771}">
      <dsp:nvSpPr>
        <dsp:cNvPr id="0" name=""/>
        <dsp:cNvSpPr/>
      </dsp:nvSpPr>
      <dsp:spPr>
        <a:xfrm>
          <a:off x="166979"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Security</a:t>
          </a:r>
        </a:p>
        <a:p>
          <a:pPr marL="57150" lvl="1" indent="-57150" algn="l" defTabSz="266700">
            <a:lnSpc>
              <a:spcPct val="90000"/>
            </a:lnSpc>
            <a:spcBef>
              <a:spcPct val="0"/>
            </a:spcBef>
            <a:spcAft>
              <a:spcPct val="15000"/>
            </a:spcAft>
            <a:buChar char="•"/>
          </a:pPr>
          <a:r>
            <a:rPr lang="en-US" sz="600" kern="1200" dirty="0">
              <a:solidFill>
                <a:schemeClr val="bg1"/>
              </a:solidFill>
            </a:rPr>
            <a:t>Isolation</a:t>
          </a:r>
        </a:p>
        <a:p>
          <a:pPr marL="57150" lvl="1" indent="-57150" algn="l" defTabSz="266700">
            <a:lnSpc>
              <a:spcPct val="90000"/>
            </a:lnSpc>
            <a:spcBef>
              <a:spcPct val="0"/>
            </a:spcBef>
            <a:spcAft>
              <a:spcPct val="15000"/>
            </a:spcAft>
            <a:buChar char="•"/>
          </a:pPr>
          <a:r>
            <a:rPr lang="en-US" sz="600" kern="1200" dirty="0">
              <a:solidFill>
                <a:schemeClr val="bg1"/>
              </a:solidFill>
            </a:rPr>
            <a:t>Automation</a:t>
          </a:r>
        </a:p>
      </dsp:txBody>
      <dsp:txXfrm>
        <a:off x="179049" y="1940438"/>
        <a:ext cx="773846" cy="387947"/>
      </dsp:txXfrm>
    </dsp:sp>
    <dsp:sp modelId="{7EB3C515-543A-E04C-ABB1-88E9B0F1158C}">
      <dsp:nvSpPr>
        <dsp:cNvPr id="0" name=""/>
        <dsp:cNvSpPr/>
      </dsp:nvSpPr>
      <dsp:spPr>
        <a:xfrm>
          <a:off x="922495"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922495" y="1766353"/>
        <a:ext cx="196858" cy="119205"/>
      </dsp:txXfrm>
    </dsp:sp>
    <dsp:sp modelId="{2FEDAA42-D82E-2444-8905-AA60A8ED170B}">
      <dsp:nvSpPr>
        <dsp:cNvPr id="0" name=""/>
        <dsp:cNvSpPr/>
      </dsp:nvSpPr>
      <dsp:spPr>
        <a:xfrm>
          <a:off x="1285410"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Version Control &amp; Security Analysis</a:t>
          </a:r>
        </a:p>
      </dsp:txBody>
      <dsp:txXfrm>
        <a:off x="1285410" y="1723544"/>
        <a:ext cx="797986" cy="204823"/>
      </dsp:txXfrm>
    </dsp:sp>
    <dsp:sp modelId="{1A1A3AAA-85C5-A940-9223-C80B3BAC205A}">
      <dsp:nvSpPr>
        <dsp:cNvPr id="0" name=""/>
        <dsp:cNvSpPr/>
      </dsp:nvSpPr>
      <dsp:spPr>
        <a:xfrm>
          <a:off x="1448854"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Code Verification</a:t>
          </a:r>
        </a:p>
        <a:p>
          <a:pPr marL="57150" lvl="1" indent="-57150" algn="l" defTabSz="266700">
            <a:lnSpc>
              <a:spcPct val="90000"/>
            </a:lnSpc>
            <a:spcBef>
              <a:spcPct val="0"/>
            </a:spcBef>
            <a:spcAft>
              <a:spcPct val="15000"/>
            </a:spcAft>
            <a:buChar char="•"/>
          </a:pPr>
          <a:r>
            <a:rPr lang="en-US" sz="600" kern="1200" dirty="0">
              <a:solidFill>
                <a:schemeClr val="bg1"/>
              </a:solidFill>
            </a:rPr>
            <a:t>Team Collaboration</a:t>
          </a:r>
        </a:p>
      </dsp:txBody>
      <dsp:txXfrm>
        <a:off x="1460924" y="1940438"/>
        <a:ext cx="773846" cy="387947"/>
      </dsp:txXfrm>
    </dsp:sp>
    <dsp:sp modelId="{6459C28B-916A-084D-8D19-31383F6841F7}">
      <dsp:nvSpPr>
        <dsp:cNvPr id="0" name=""/>
        <dsp:cNvSpPr/>
      </dsp:nvSpPr>
      <dsp:spPr>
        <a:xfrm>
          <a:off x="2204369"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204369" y="1766353"/>
        <a:ext cx="196858" cy="119205"/>
      </dsp:txXfrm>
    </dsp:sp>
    <dsp:sp modelId="{16E57632-A4DC-6E40-8C94-3F431135FEDD}">
      <dsp:nvSpPr>
        <dsp:cNvPr id="0" name=""/>
        <dsp:cNvSpPr/>
      </dsp:nvSpPr>
      <dsp:spPr>
        <a:xfrm>
          <a:off x="2567285"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Continuous Integration and Build</a:t>
          </a:r>
        </a:p>
      </dsp:txBody>
      <dsp:txXfrm>
        <a:off x="2567285" y="1723544"/>
        <a:ext cx="797986" cy="204823"/>
      </dsp:txXfrm>
    </dsp:sp>
    <dsp:sp modelId="{44E11B07-9ADF-DF46-B271-A91B93E3C005}">
      <dsp:nvSpPr>
        <dsp:cNvPr id="0" name=""/>
        <dsp:cNvSpPr/>
      </dsp:nvSpPr>
      <dsp:spPr>
        <a:xfrm>
          <a:off x="2730728"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Package Containerization</a:t>
          </a:r>
        </a:p>
        <a:p>
          <a:pPr marL="57150" lvl="1" indent="-57150" algn="l" defTabSz="266700">
            <a:lnSpc>
              <a:spcPct val="90000"/>
            </a:lnSpc>
            <a:spcBef>
              <a:spcPct val="0"/>
            </a:spcBef>
            <a:spcAft>
              <a:spcPct val="15000"/>
            </a:spcAft>
            <a:buChar char="•"/>
          </a:pPr>
          <a:r>
            <a:rPr lang="en-US" sz="600" kern="1200" dirty="0">
              <a:solidFill>
                <a:schemeClr val="bg1"/>
              </a:solidFill>
            </a:rPr>
            <a:t>Creation of Secure Images</a:t>
          </a:r>
        </a:p>
      </dsp:txBody>
      <dsp:txXfrm>
        <a:off x="2742798" y="1940438"/>
        <a:ext cx="773846" cy="387947"/>
      </dsp:txXfrm>
    </dsp:sp>
    <dsp:sp modelId="{A1870AD5-920B-1C46-BEE9-ACB699CB73DC}">
      <dsp:nvSpPr>
        <dsp:cNvPr id="0" name=""/>
        <dsp:cNvSpPr/>
      </dsp:nvSpPr>
      <dsp:spPr>
        <a:xfrm>
          <a:off x="3486243"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3486243" y="1766353"/>
        <a:ext cx="196858" cy="119205"/>
      </dsp:txXfrm>
    </dsp:sp>
    <dsp:sp modelId="{552CEA12-C801-0E4B-ABD6-4DA33E094819}">
      <dsp:nvSpPr>
        <dsp:cNvPr id="0" name=""/>
        <dsp:cNvSpPr/>
      </dsp:nvSpPr>
      <dsp:spPr>
        <a:xfrm>
          <a:off x="3849159"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Promotion and Deployment</a:t>
          </a:r>
        </a:p>
      </dsp:txBody>
      <dsp:txXfrm>
        <a:off x="3849159" y="1723544"/>
        <a:ext cx="797986" cy="204823"/>
      </dsp:txXfrm>
    </dsp:sp>
    <dsp:sp modelId="{5C773AAF-3B90-D840-8BB5-4D069350191A}">
      <dsp:nvSpPr>
        <dsp:cNvPr id="0" name=""/>
        <dsp:cNvSpPr/>
      </dsp:nvSpPr>
      <dsp:spPr>
        <a:xfrm>
          <a:off x="4012602"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Deploy to market</a:t>
          </a:r>
        </a:p>
        <a:p>
          <a:pPr marL="57150" lvl="1" indent="-57150" algn="l" defTabSz="266700">
            <a:lnSpc>
              <a:spcPct val="90000"/>
            </a:lnSpc>
            <a:spcBef>
              <a:spcPct val="0"/>
            </a:spcBef>
            <a:spcAft>
              <a:spcPct val="15000"/>
            </a:spcAft>
            <a:buChar char="•"/>
          </a:pPr>
          <a:r>
            <a:rPr lang="en-US" sz="600" kern="1200" dirty="0">
              <a:solidFill>
                <a:schemeClr val="bg1"/>
              </a:solidFill>
            </a:rPr>
            <a:t>Data Encryption</a:t>
          </a:r>
        </a:p>
        <a:p>
          <a:pPr marL="57150" lvl="1" indent="-57150" algn="l" defTabSz="266700">
            <a:lnSpc>
              <a:spcPct val="90000"/>
            </a:lnSpc>
            <a:spcBef>
              <a:spcPct val="0"/>
            </a:spcBef>
            <a:spcAft>
              <a:spcPct val="15000"/>
            </a:spcAft>
            <a:buChar char="•"/>
          </a:pPr>
          <a:r>
            <a:rPr lang="en-US" sz="600" kern="1200" dirty="0">
              <a:solidFill>
                <a:schemeClr val="bg1"/>
              </a:solidFill>
            </a:rPr>
            <a:t>Choose Security Protocols</a:t>
          </a:r>
        </a:p>
      </dsp:txBody>
      <dsp:txXfrm>
        <a:off x="4024672" y="1940438"/>
        <a:ext cx="773846" cy="387947"/>
      </dsp:txXfrm>
    </dsp:sp>
    <dsp:sp modelId="{6307B0D0-16D4-A04E-ACF3-CD14C437268D}">
      <dsp:nvSpPr>
        <dsp:cNvPr id="0" name=""/>
        <dsp:cNvSpPr/>
      </dsp:nvSpPr>
      <dsp:spPr>
        <a:xfrm>
          <a:off x="4768117" y="1726618"/>
          <a:ext cx="256460" cy="1986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4768117" y="1766353"/>
        <a:ext cx="196858" cy="119205"/>
      </dsp:txXfrm>
    </dsp:sp>
    <dsp:sp modelId="{E963245D-A489-FE4A-80CB-D1341692046D}">
      <dsp:nvSpPr>
        <dsp:cNvPr id="0" name=""/>
        <dsp:cNvSpPr/>
      </dsp:nvSpPr>
      <dsp:spPr>
        <a:xfrm>
          <a:off x="5131033" y="1723544"/>
          <a:ext cx="797986" cy="3072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2" tIns="42672" rIns="42672" bIns="22860" numCol="1" spcCol="1270" anchor="t" anchorCtr="0">
          <a:noAutofit/>
        </a:bodyPr>
        <a:lstStyle/>
        <a:p>
          <a:pPr marL="0" lvl="0" indent="0" algn="l" defTabSz="266700">
            <a:lnSpc>
              <a:spcPct val="90000"/>
            </a:lnSpc>
            <a:spcBef>
              <a:spcPct val="0"/>
            </a:spcBef>
            <a:spcAft>
              <a:spcPct val="35000"/>
            </a:spcAft>
            <a:buNone/>
          </a:pPr>
          <a:r>
            <a:rPr lang="en-US" sz="600" kern="1200" dirty="0">
              <a:solidFill>
                <a:schemeClr val="bg1"/>
              </a:solidFill>
            </a:rPr>
            <a:t>Infrastructure Security</a:t>
          </a:r>
        </a:p>
      </dsp:txBody>
      <dsp:txXfrm>
        <a:off x="5131033" y="1723544"/>
        <a:ext cx="797986" cy="204823"/>
      </dsp:txXfrm>
    </dsp:sp>
    <dsp:sp modelId="{F72734F4-4DFE-7043-93F2-A84F30CA1793}">
      <dsp:nvSpPr>
        <dsp:cNvPr id="0" name=""/>
        <dsp:cNvSpPr/>
      </dsp:nvSpPr>
      <dsp:spPr>
        <a:xfrm>
          <a:off x="5294476" y="1928368"/>
          <a:ext cx="797986" cy="41208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anchor="t" anchorCtr="0">
          <a:noAutofit/>
        </a:bodyPr>
        <a:lstStyle/>
        <a:p>
          <a:pPr marL="57150" lvl="1" indent="-57150" algn="l" defTabSz="266700">
            <a:lnSpc>
              <a:spcPct val="90000"/>
            </a:lnSpc>
            <a:spcBef>
              <a:spcPct val="0"/>
            </a:spcBef>
            <a:spcAft>
              <a:spcPct val="15000"/>
            </a:spcAft>
            <a:buChar char="•"/>
          </a:pPr>
          <a:r>
            <a:rPr lang="en-US" sz="600" kern="1200" dirty="0">
              <a:solidFill>
                <a:schemeClr val="bg1"/>
              </a:solidFill>
            </a:rPr>
            <a:t>Intrusion Detection</a:t>
          </a:r>
        </a:p>
        <a:p>
          <a:pPr marL="57150" lvl="1" indent="-57150" algn="l" defTabSz="266700">
            <a:lnSpc>
              <a:spcPct val="90000"/>
            </a:lnSpc>
            <a:spcBef>
              <a:spcPct val="0"/>
            </a:spcBef>
            <a:spcAft>
              <a:spcPct val="15000"/>
            </a:spcAft>
            <a:buChar char="•"/>
          </a:pPr>
          <a:r>
            <a:rPr lang="en-US" sz="600" kern="1200" dirty="0">
              <a:solidFill>
                <a:schemeClr val="bg1"/>
              </a:solidFill>
            </a:rPr>
            <a:t>Protect all Hosts and Environments</a:t>
          </a:r>
        </a:p>
      </dsp:txBody>
      <dsp:txXfrm>
        <a:off x="5306546" y="1940438"/>
        <a:ext cx="773846" cy="387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14852-5DBE-F148-9644-C72C7CDBBC67}">
      <dsp:nvSpPr>
        <dsp:cNvPr id="0" name=""/>
        <dsp:cNvSpPr/>
      </dsp:nvSpPr>
      <dsp:spPr>
        <a:xfrm>
          <a:off x="0" y="0"/>
          <a:ext cx="1296423"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9CD69-FB96-7E4A-A58B-976974C40E77}">
      <dsp:nvSpPr>
        <dsp:cNvPr id="0" name=""/>
        <dsp:cNvSpPr/>
      </dsp:nvSpPr>
      <dsp:spPr>
        <a:xfrm>
          <a:off x="0" y="0"/>
          <a:ext cx="597769" cy="4010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Genesis</a:t>
          </a:r>
          <a:endParaRPr lang="en-US" sz="1100" kern="1200" dirty="0"/>
        </a:p>
      </dsp:txBody>
      <dsp:txXfrm>
        <a:off x="0" y="0"/>
        <a:ext cx="597769" cy="4010269"/>
      </dsp:txXfrm>
    </dsp:sp>
    <dsp:sp modelId="{9C017E33-AA5C-ED45-8B13-AAEAD44DD30D}">
      <dsp:nvSpPr>
        <dsp:cNvPr id="0" name=""/>
        <dsp:cNvSpPr/>
      </dsp:nvSpPr>
      <dsp:spPr>
        <a:xfrm>
          <a:off x="610854" y="2707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1974</a:t>
          </a:r>
        </a:p>
      </dsp:txBody>
      <dsp:txXfrm>
        <a:off x="610854" y="27071"/>
        <a:ext cx="684755" cy="541425"/>
      </dsp:txXfrm>
    </dsp:sp>
    <dsp:sp modelId="{DC5BD600-A7AC-664D-B9AA-AEFF44D2848A}">
      <dsp:nvSpPr>
        <dsp:cNvPr id="0" name=""/>
        <dsp:cNvSpPr/>
      </dsp:nvSpPr>
      <dsp:spPr>
        <a:xfrm>
          <a:off x="597769" y="568496"/>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0A04B1-6BEB-2C42-9FD5-6AA5E922E7D0}">
      <dsp:nvSpPr>
        <dsp:cNvPr id="0" name=""/>
        <dsp:cNvSpPr/>
      </dsp:nvSpPr>
      <dsp:spPr>
        <a:xfrm>
          <a:off x="610854" y="59556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2010</a:t>
          </a:r>
        </a:p>
      </dsp:txBody>
      <dsp:txXfrm>
        <a:off x="610854" y="595568"/>
        <a:ext cx="684755" cy="541425"/>
      </dsp:txXfrm>
    </dsp:sp>
    <dsp:sp modelId="{26218DC5-4AD9-D74B-A99F-C6AE8D369254}">
      <dsp:nvSpPr>
        <dsp:cNvPr id="0" name=""/>
        <dsp:cNvSpPr/>
      </dsp:nvSpPr>
      <dsp:spPr>
        <a:xfrm>
          <a:off x="597769" y="113699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DDC58C-0592-2042-A05F-F9D59CAD9F77}">
      <dsp:nvSpPr>
        <dsp:cNvPr id="0" name=""/>
        <dsp:cNvSpPr/>
      </dsp:nvSpPr>
      <dsp:spPr>
        <a:xfrm>
          <a:off x="610854" y="1164064"/>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2013</a:t>
          </a:r>
        </a:p>
      </dsp:txBody>
      <dsp:txXfrm>
        <a:off x="610854" y="1164064"/>
        <a:ext cx="684755" cy="541425"/>
      </dsp:txXfrm>
    </dsp:sp>
    <dsp:sp modelId="{2F5960A9-6673-A941-A793-917FD3603769}">
      <dsp:nvSpPr>
        <dsp:cNvPr id="0" name=""/>
        <dsp:cNvSpPr/>
      </dsp:nvSpPr>
      <dsp:spPr>
        <a:xfrm>
          <a:off x="597769" y="170549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80143-FFC6-FA43-B4D6-E88B895D287E}">
      <dsp:nvSpPr>
        <dsp:cNvPr id="0" name=""/>
        <dsp:cNvSpPr/>
      </dsp:nvSpPr>
      <dsp:spPr>
        <a:xfrm>
          <a:off x="610854" y="173256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1732561"/>
        <a:ext cx="684755" cy="541425"/>
      </dsp:txXfrm>
    </dsp:sp>
    <dsp:sp modelId="{9A5486F5-5CFB-9741-8393-D59EED2B2206}">
      <dsp:nvSpPr>
        <dsp:cNvPr id="0" name=""/>
        <dsp:cNvSpPr/>
      </dsp:nvSpPr>
      <dsp:spPr>
        <a:xfrm>
          <a:off x="597769" y="227398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5F736-4981-BA4A-B1E6-27F697103597}">
      <dsp:nvSpPr>
        <dsp:cNvPr id="0" name=""/>
        <dsp:cNvSpPr/>
      </dsp:nvSpPr>
      <dsp:spPr>
        <a:xfrm>
          <a:off x="610854" y="2301058"/>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2015</a:t>
          </a:r>
        </a:p>
      </dsp:txBody>
      <dsp:txXfrm>
        <a:off x="610854" y="2301058"/>
        <a:ext cx="684755" cy="541425"/>
      </dsp:txXfrm>
    </dsp:sp>
    <dsp:sp modelId="{AD07F85D-6F8F-B945-90C3-B9F7D10511A0}">
      <dsp:nvSpPr>
        <dsp:cNvPr id="0" name=""/>
        <dsp:cNvSpPr/>
      </dsp:nvSpPr>
      <dsp:spPr>
        <a:xfrm>
          <a:off x="597769" y="2842483"/>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F5CD3D-878C-F648-8037-4A8D3A3D6321}">
      <dsp:nvSpPr>
        <dsp:cNvPr id="0" name=""/>
        <dsp:cNvSpPr/>
      </dsp:nvSpPr>
      <dsp:spPr>
        <a:xfrm>
          <a:off x="610854" y="2869555"/>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2018</a:t>
          </a:r>
        </a:p>
      </dsp:txBody>
      <dsp:txXfrm>
        <a:off x="610854" y="2869555"/>
        <a:ext cx="684755" cy="541425"/>
      </dsp:txXfrm>
    </dsp:sp>
    <dsp:sp modelId="{825B29E2-9B8A-5749-954B-86BE7ADD7D19}">
      <dsp:nvSpPr>
        <dsp:cNvPr id="0" name=""/>
        <dsp:cNvSpPr/>
      </dsp:nvSpPr>
      <dsp:spPr>
        <a:xfrm>
          <a:off x="597769" y="3410980"/>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73E99E-9D12-9C4A-8EF8-D94457878A02}">
      <dsp:nvSpPr>
        <dsp:cNvPr id="0" name=""/>
        <dsp:cNvSpPr/>
      </dsp:nvSpPr>
      <dsp:spPr>
        <a:xfrm>
          <a:off x="610854" y="3438051"/>
          <a:ext cx="684755" cy="54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2019</a:t>
          </a:r>
        </a:p>
      </dsp:txBody>
      <dsp:txXfrm>
        <a:off x="610854" y="3438051"/>
        <a:ext cx="684755" cy="541425"/>
      </dsp:txXfrm>
    </dsp:sp>
    <dsp:sp modelId="{56461A13-71F4-2D4B-A1A6-AE624C40DF7D}">
      <dsp:nvSpPr>
        <dsp:cNvPr id="0" name=""/>
        <dsp:cNvSpPr/>
      </dsp:nvSpPr>
      <dsp:spPr>
        <a:xfrm>
          <a:off x="597769" y="3979477"/>
          <a:ext cx="697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Normal Operations</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Drifting Norms</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Operational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User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Version Upgrade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AAF0A-52D5-E046-91EA-97C775167173}">
      <dsp:nvSpPr>
        <dsp:cNvPr id="0" name=""/>
        <dsp:cNvSpPr/>
      </dsp:nvSpPr>
      <dsp:spPr>
        <a:xfrm>
          <a:off x="892468" y="0"/>
          <a:ext cx="446234"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Self-Actualization</a:t>
          </a:r>
        </a:p>
      </dsp:txBody>
      <dsp:txXfrm>
        <a:off x="892468" y="0"/>
        <a:ext cx="446234" cy="433299"/>
      </dsp:txXfrm>
    </dsp:sp>
    <dsp:sp modelId="{7A149F11-73A7-174A-B5AB-4CD9C7DA3B35}">
      <dsp:nvSpPr>
        <dsp:cNvPr id="0" name=""/>
        <dsp:cNvSpPr/>
      </dsp:nvSpPr>
      <dsp:spPr>
        <a:xfrm>
          <a:off x="669351" y="433299"/>
          <a:ext cx="892468"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Esteem</a:t>
          </a:r>
        </a:p>
      </dsp:txBody>
      <dsp:txXfrm>
        <a:off x="825533" y="433299"/>
        <a:ext cx="580104" cy="433299"/>
      </dsp:txXfrm>
    </dsp:sp>
    <dsp:sp modelId="{B6C3236E-17D5-FC4C-87D7-E358104D98F7}">
      <dsp:nvSpPr>
        <dsp:cNvPr id="0" name=""/>
        <dsp:cNvSpPr/>
      </dsp:nvSpPr>
      <dsp:spPr>
        <a:xfrm>
          <a:off x="446234" y="866598"/>
          <a:ext cx="1338703"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Love and Belonging</a:t>
          </a:r>
        </a:p>
      </dsp:txBody>
      <dsp:txXfrm>
        <a:off x="680507" y="866598"/>
        <a:ext cx="870157" cy="433299"/>
      </dsp:txXfrm>
    </dsp:sp>
    <dsp:sp modelId="{F9DB03FA-307E-FB42-A0D1-C4862AB48F5F}">
      <dsp:nvSpPr>
        <dsp:cNvPr id="0" name=""/>
        <dsp:cNvSpPr/>
      </dsp:nvSpPr>
      <dsp:spPr>
        <a:xfrm>
          <a:off x="223117" y="1299897"/>
          <a:ext cx="1784937"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Safety and Security</a:t>
          </a:r>
        </a:p>
      </dsp:txBody>
      <dsp:txXfrm>
        <a:off x="535481" y="1299897"/>
        <a:ext cx="1160209" cy="433299"/>
      </dsp:txXfrm>
    </dsp:sp>
    <dsp:sp modelId="{0677D96B-AE4B-3047-8A34-F12CF0EB6D77}">
      <dsp:nvSpPr>
        <dsp:cNvPr id="0" name=""/>
        <dsp:cNvSpPr/>
      </dsp:nvSpPr>
      <dsp:spPr>
        <a:xfrm>
          <a:off x="0" y="1733196"/>
          <a:ext cx="2231171" cy="433299"/>
        </a:xfrm>
        <a:prstGeom prst="trapezoid">
          <a:avLst>
            <a:gd name="adj" fmla="val 51493"/>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Physiological needs</a:t>
          </a:r>
        </a:p>
      </dsp:txBody>
      <dsp:txXfrm>
        <a:off x="390455" y="1733196"/>
        <a:ext cx="1450261" cy="4332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1F794-A786-5E40-8F11-764A886C837A}">
      <dsp:nvSpPr>
        <dsp:cNvPr id="0" name=""/>
        <dsp:cNvSpPr/>
      </dsp:nvSpPr>
      <dsp:spPr>
        <a:xfrm rot="10800000">
          <a:off x="0" y="0"/>
          <a:ext cx="2892886" cy="656769"/>
        </a:xfrm>
        <a:prstGeom prst="trapezoid">
          <a:avLst>
            <a:gd name="adj" fmla="val 73412"/>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FFFF"/>
              </a:solidFill>
            </a:rPr>
            <a:t>Public Domain Data</a:t>
          </a:r>
        </a:p>
      </dsp:txBody>
      <dsp:txXfrm rot="-10800000">
        <a:off x="506255" y="0"/>
        <a:ext cx="1880376" cy="656769"/>
      </dsp:txXfrm>
    </dsp:sp>
    <dsp:sp modelId="{65B9D4A6-CE26-2342-B54E-80612F7072AC}">
      <dsp:nvSpPr>
        <dsp:cNvPr id="0" name=""/>
        <dsp:cNvSpPr/>
      </dsp:nvSpPr>
      <dsp:spPr>
        <a:xfrm rot="10800000">
          <a:off x="482147" y="656769"/>
          <a:ext cx="1928591" cy="656769"/>
        </a:xfrm>
        <a:prstGeom prst="trapezoid">
          <a:avLst>
            <a:gd name="adj" fmla="val 73412"/>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Data</a:t>
          </a:r>
        </a:p>
      </dsp:txBody>
      <dsp:txXfrm rot="-10800000">
        <a:off x="819651" y="656769"/>
        <a:ext cx="1253584" cy="656769"/>
      </dsp:txXfrm>
    </dsp:sp>
    <dsp:sp modelId="{94624B64-9D97-294C-8A90-681ACED0289B}">
      <dsp:nvSpPr>
        <dsp:cNvPr id="0" name=""/>
        <dsp:cNvSpPr/>
      </dsp:nvSpPr>
      <dsp:spPr>
        <a:xfrm rot="10800000">
          <a:off x="964295" y="1313538"/>
          <a:ext cx="964295" cy="656769"/>
        </a:xfrm>
        <a:prstGeom prst="trapezoid">
          <a:avLst>
            <a:gd name="adj" fmla="val 73412"/>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solidFill>
                <a:srgbClr val="FFFFFF"/>
              </a:solidFill>
            </a:rPr>
            <a:t>Private </a:t>
          </a:r>
        </a:p>
        <a:p>
          <a:pPr marL="0" lvl="0" indent="0" algn="ctr" defTabSz="466725">
            <a:lnSpc>
              <a:spcPct val="90000"/>
            </a:lnSpc>
            <a:spcBef>
              <a:spcPct val="0"/>
            </a:spcBef>
            <a:spcAft>
              <a:spcPct val="35000"/>
            </a:spcAft>
            <a:buNone/>
          </a:pPr>
          <a:r>
            <a:rPr lang="en-US" sz="1050" kern="1200" dirty="0">
              <a:solidFill>
                <a:srgbClr val="FFFFFF"/>
              </a:solidFill>
            </a:rPr>
            <a:t>Data</a:t>
          </a:r>
        </a:p>
      </dsp:txBody>
      <dsp:txXfrm rot="-10800000">
        <a:off x="964295" y="1313538"/>
        <a:ext cx="964295" cy="6567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1235B-7371-9D45-9FDA-B267CC560968}">
      <dsp:nvSpPr>
        <dsp:cNvPr id="0" name=""/>
        <dsp:cNvSpPr/>
      </dsp:nvSpPr>
      <dsp:spPr>
        <a:xfrm>
          <a:off x="1105693" y="925709"/>
          <a:ext cx="596931" cy="59693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bg1"/>
              </a:solidFill>
            </a:rPr>
            <a:t>Tencent,</a:t>
          </a:r>
        </a:p>
        <a:p>
          <a:pPr marL="0" lvl="0" indent="0" algn="ctr" defTabSz="355600">
            <a:lnSpc>
              <a:spcPct val="90000"/>
            </a:lnSpc>
            <a:spcBef>
              <a:spcPct val="0"/>
            </a:spcBef>
            <a:spcAft>
              <a:spcPct val="35000"/>
            </a:spcAft>
            <a:buNone/>
          </a:pPr>
          <a:r>
            <a:rPr lang="en-US" sz="800" kern="1200" dirty="0">
              <a:solidFill>
                <a:schemeClr val="bg1"/>
              </a:solidFill>
            </a:rPr>
            <a:t>Huawei,</a:t>
          </a:r>
        </a:p>
        <a:p>
          <a:pPr marL="0" lvl="0" indent="0" algn="ctr" defTabSz="355600">
            <a:lnSpc>
              <a:spcPct val="90000"/>
            </a:lnSpc>
            <a:spcBef>
              <a:spcPct val="0"/>
            </a:spcBef>
            <a:spcAft>
              <a:spcPct val="35000"/>
            </a:spcAft>
            <a:buNone/>
          </a:pPr>
          <a:r>
            <a:rPr lang="en-US" sz="800" kern="1200" dirty="0">
              <a:solidFill>
                <a:schemeClr val="bg1"/>
              </a:solidFill>
            </a:rPr>
            <a:t>Alibaba,</a:t>
          </a:r>
        </a:p>
        <a:p>
          <a:pPr marL="0" lvl="0" indent="0" algn="ctr" defTabSz="355600">
            <a:lnSpc>
              <a:spcPct val="90000"/>
            </a:lnSpc>
            <a:spcBef>
              <a:spcPct val="0"/>
            </a:spcBef>
            <a:spcAft>
              <a:spcPct val="35000"/>
            </a:spcAft>
            <a:buNone/>
          </a:pPr>
          <a:r>
            <a:rPr lang="en-US" sz="800" kern="1200" dirty="0">
              <a:solidFill>
                <a:schemeClr val="bg1"/>
              </a:solidFill>
            </a:rPr>
            <a:t>Baidu</a:t>
          </a:r>
        </a:p>
      </dsp:txBody>
      <dsp:txXfrm>
        <a:off x="1134833" y="954849"/>
        <a:ext cx="538651" cy="538651"/>
      </dsp:txXfrm>
    </dsp:sp>
    <dsp:sp modelId="{D144CA14-D5A4-3B4A-8D48-CE3A2AEC9E13}">
      <dsp:nvSpPr>
        <dsp:cNvPr id="0" name=""/>
        <dsp:cNvSpPr/>
      </dsp:nvSpPr>
      <dsp:spPr>
        <a:xfrm rot="16200000">
          <a:off x="1194797" y="716348"/>
          <a:ext cx="418722" cy="0"/>
        </a:xfrm>
        <a:custGeom>
          <a:avLst/>
          <a:gdLst/>
          <a:ahLst/>
          <a:cxnLst/>
          <a:rect l="0" t="0" r="0" b="0"/>
          <a:pathLst>
            <a:path>
              <a:moveTo>
                <a:pt x="0" y="0"/>
              </a:moveTo>
              <a:lnTo>
                <a:pt x="418722"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1224E1-BFB9-6248-81DD-AB237B222EED}">
      <dsp:nvSpPr>
        <dsp:cNvPr id="0" name=""/>
        <dsp:cNvSpPr/>
      </dsp:nvSpPr>
      <dsp:spPr>
        <a:xfrm>
          <a:off x="1204187" y="107043"/>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222250">
            <a:lnSpc>
              <a:spcPct val="90000"/>
            </a:lnSpc>
            <a:spcBef>
              <a:spcPct val="0"/>
            </a:spcBef>
            <a:spcAft>
              <a:spcPct val="35000"/>
            </a:spcAft>
            <a:buNone/>
          </a:pPr>
          <a:r>
            <a:rPr lang="en-US" sz="500" kern="1200" dirty="0">
              <a:solidFill>
                <a:schemeClr val="bg1"/>
              </a:solidFill>
            </a:rPr>
            <a:t>Facebook</a:t>
          </a:r>
        </a:p>
      </dsp:txBody>
      <dsp:txXfrm>
        <a:off x="1223711" y="126567"/>
        <a:ext cx="360895" cy="360895"/>
      </dsp:txXfrm>
    </dsp:sp>
    <dsp:sp modelId="{0183ABBC-B19C-7047-9243-99898D595291}">
      <dsp:nvSpPr>
        <dsp:cNvPr id="0" name=""/>
        <dsp:cNvSpPr/>
      </dsp:nvSpPr>
      <dsp:spPr>
        <a:xfrm rot="1800000">
          <a:off x="1679740"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331CB-ADE9-7246-A249-517CF3D0D9E0}">
      <dsp:nvSpPr>
        <dsp:cNvPr id="0" name=""/>
        <dsp:cNvSpPr/>
      </dsp:nvSpPr>
      <dsp:spPr>
        <a:xfrm>
          <a:off x="1998470"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Google</a:t>
          </a:r>
        </a:p>
      </dsp:txBody>
      <dsp:txXfrm>
        <a:off x="2017994" y="1502306"/>
        <a:ext cx="360895" cy="360895"/>
      </dsp:txXfrm>
    </dsp:sp>
    <dsp:sp modelId="{208DC268-326E-E24C-B929-752C2BE552C6}">
      <dsp:nvSpPr>
        <dsp:cNvPr id="0" name=""/>
        <dsp:cNvSpPr/>
      </dsp:nvSpPr>
      <dsp:spPr>
        <a:xfrm rot="9000000">
          <a:off x="786963" y="1481897"/>
          <a:ext cx="341613" cy="0"/>
        </a:xfrm>
        <a:custGeom>
          <a:avLst/>
          <a:gdLst/>
          <a:ahLst/>
          <a:cxnLst/>
          <a:rect l="0" t="0" r="0" b="0"/>
          <a:pathLst>
            <a:path>
              <a:moveTo>
                <a:pt x="0" y="0"/>
              </a:moveTo>
              <a:lnTo>
                <a:pt x="34161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DA30FE-6EFC-084E-82F4-7316A3CCAA8E}">
      <dsp:nvSpPr>
        <dsp:cNvPr id="0" name=""/>
        <dsp:cNvSpPr/>
      </dsp:nvSpPr>
      <dsp:spPr>
        <a:xfrm>
          <a:off x="409903" y="1482782"/>
          <a:ext cx="399943" cy="39994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en-US" sz="900" kern="1200" dirty="0">
              <a:solidFill>
                <a:schemeClr val="bg1"/>
              </a:solidFill>
            </a:rPr>
            <a:t>Apple</a:t>
          </a:r>
        </a:p>
      </dsp:txBody>
      <dsp:txXfrm>
        <a:off x="429427" y="1502306"/>
        <a:ext cx="360895" cy="3608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42DED-F441-C64C-93A7-94BF17E0EEA7}">
      <dsp:nvSpPr>
        <dsp:cNvPr id="0" name=""/>
        <dsp:cNvSpPr/>
      </dsp:nvSpPr>
      <dsp:spPr>
        <a:xfrm>
          <a:off x="2132645" y="2152415"/>
          <a:ext cx="1830708" cy="462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FF0000"/>
              </a:solidFill>
            </a:rPr>
            <a:t>Smart Contract Execution</a:t>
          </a:r>
        </a:p>
      </dsp:txBody>
      <dsp:txXfrm>
        <a:off x="2155229" y="2174999"/>
        <a:ext cx="1785540" cy="417472"/>
      </dsp:txXfrm>
    </dsp:sp>
    <dsp:sp modelId="{7E0DCC9E-042E-EF4D-B316-6B69A1348963}">
      <dsp:nvSpPr>
        <dsp:cNvPr id="0" name=""/>
        <dsp:cNvSpPr/>
      </dsp:nvSpPr>
      <dsp:spPr>
        <a:xfrm rot="16200000">
          <a:off x="2727571" y="1831986"/>
          <a:ext cx="640857" cy="0"/>
        </a:xfrm>
        <a:custGeom>
          <a:avLst/>
          <a:gdLst/>
          <a:ahLst/>
          <a:cxnLst/>
          <a:rect l="0" t="0" r="0" b="0"/>
          <a:pathLst>
            <a:path>
              <a:moveTo>
                <a:pt x="0" y="0"/>
              </a:moveTo>
              <a:lnTo>
                <a:pt x="64085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DD05B3-2A98-5243-B482-62FE80D76EA0}">
      <dsp:nvSpPr>
        <dsp:cNvPr id="0" name=""/>
        <dsp:cNvSpPr/>
      </dsp:nvSpPr>
      <dsp:spPr>
        <a:xfrm>
          <a:off x="2658611" y="732779"/>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0070C0"/>
              </a:solidFill>
            </a:rPr>
            <a:t>Traders</a:t>
          </a:r>
        </a:p>
      </dsp:txBody>
      <dsp:txXfrm>
        <a:off x="2696628" y="770796"/>
        <a:ext cx="702743" cy="702743"/>
      </dsp:txXfrm>
    </dsp:sp>
    <dsp:sp modelId="{861CA58E-116C-974A-8E1C-C1ED3175AE74}">
      <dsp:nvSpPr>
        <dsp:cNvPr id="0" name=""/>
        <dsp:cNvSpPr/>
      </dsp:nvSpPr>
      <dsp:spPr>
        <a:xfrm rot="1800000">
          <a:off x="3390135"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07686E-F9FB-FF4A-85CF-E0132DDB0D4F}">
      <dsp:nvSpPr>
        <dsp:cNvPr id="0" name=""/>
        <dsp:cNvSpPr/>
      </dsp:nvSpPr>
      <dsp:spPr>
        <a:xfrm>
          <a:off x="4205254"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Miners</a:t>
          </a:r>
        </a:p>
      </dsp:txBody>
      <dsp:txXfrm>
        <a:off x="4243271" y="2925318"/>
        <a:ext cx="702743" cy="702743"/>
      </dsp:txXfrm>
    </dsp:sp>
    <dsp:sp modelId="{4682F69D-925C-824B-B3DF-E1B4280CA4C4}">
      <dsp:nvSpPr>
        <dsp:cNvPr id="0" name=""/>
        <dsp:cNvSpPr/>
      </dsp:nvSpPr>
      <dsp:spPr>
        <a:xfrm rot="9000000">
          <a:off x="1832222" y="2833466"/>
          <a:ext cx="873641" cy="0"/>
        </a:xfrm>
        <a:custGeom>
          <a:avLst/>
          <a:gdLst/>
          <a:ahLst/>
          <a:cxnLst/>
          <a:rect l="0" t="0" r="0" b="0"/>
          <a:pathLst>
            <a:path>
              <a:moveTo>
                <a:pt x="0" y="0"/>
              </a:moveTo>
              <a:lnTo>
                <a:pt x="87364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21A50-CDBF-EC4C-85D7-8FC474E86641}">
      <dsp:nvSpPr>
        <dsp:cNvPr id="0" name=""/>
        <dsp:cNvSpPr/>
      </dsp:nvSpPr>
      <dsp:spPr>
        <a:xfrm>
          <a:off x="1111967" y="2887301"/>
          <a:ext cx="778777" cy="77877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Coders</a:t>
          </a:r>
          <a:endParaRPr lang="en-US" sz="1100" kern="1200" dirty="0">
            <a:solidFill>
              <a:srgbClr val="0070C0"/>
            </a:solidFill>
          </a:endParaRPr>
        </a:p>
      </dsp:txBody>
      <dsp:txXfrm>
        <a:off x="1149984" y="2925318"/>
        <a:ext cx="702743" cy="7027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EBFD9-94EB-C04C-AE7F-946CAAD5A2DD}">
      <dsp:nvSpPr>
        <dsp:cNvPr id="0" name=""/>
        <dsp:cNvSpPr/>
      </dsp:nvSpPr>
      <dsp:spPr>
        <a:xfrm>
          <a:off x="1433812"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Version Upgrade</a:t>
          </a:r>
        </a:p>
      </dsp:txBody>
      <dsp:txXfrm>
        <a:off x="1433812" y="12382"/>
        <a:ext cx="432627" cy="432627"/>
      </dsp:txXfrm>
    </dsp:sp>
    <dsp:sp modelId="{2F4D02B5-4071-AF45-BB48-1CFE64DBB80C}">
      <dsp:nvSpPr>
        <dsp:cNvPr id="0" name=""/>
        <dsp:cNvSpPr/>
      </dsp:nvSpPr>
      <dsp:spPr>
        <a:xfrm>
          <a:off x="416219" y="-120"/>
          <a:ext cx="1621914" cy="1621914"/>
        </a:xfrm>
        <a:prstGeom prst="circularArrow">
          <a:avLst>
            <a:gd name="adj1" fmla="val 5201"/>
            <a:gd name="adj2" fmla="val 336004"/>
            <a:gd name="adj3" fmla="val 21292871"/>
            <a:gd name="adj4" fmla="val 1976656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465A14-25F9-684C-9B1D-25E428F98353}">
      <dsp:nvSpPr>
        <dsp:cNvPr id="0" name=""/>
        <dsp:cNvSpPr/>
      </dsp:nvSpPr>
      <dsp:spPr>
        <a:xfrm>
          <a:off x="1695209"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Production Code</a:t>
          </a:r>
        </a:p>
      </dsp:txBody>
      <dsp:txXfrm>
        <a:off x="1695209" y="816880"/>
        <a:ext cx="432627" cy="432627"/>
      </dsp:txXfrm>
    </dsp:sp>
    <dsp:sp modelId="{9A431B6C-419A-8641-B38A-C94FDB8AE560}">
      <dsp:nvSpPr>
        <dsp:cNvPr id="0" name=""/>
        <dsp:cNvSpPr/>
      </dsp:nvSpPr>
      <dsp:spPr>
        <a:xfrm>
          <a:off x="416219" y="-120"/>
          <a:ext cx="1621914" cy="1621914"/>
        </a:xfrm>
        <a:prstGeom prst="circularArrow">
          <a:avLst>
            <a:gd name="adj1" fmla="val 5201"/>
            <a:gd name="adj2" fmla="val 336004"/>
            <a:gd name="adj3" fmla="val 4014313"/>
            <a:gd name="adj4" fmla="val 2253786"/>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DAA3-3FDD-0E47-8EA3-7A4B6BA08F4A}">
      <dsp:nvSpPr>
        <dsp:cNvPr id="0" name=""/>
        <dsp:cNvSpPr/>
      </dsp:nvSpPr>
      <dsp:spPr>
        <a:xfrm>
          <a:off x="1010863" y="1314087"/>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Function Requests</a:t>
          </a:r>
        </a:p>
      </dsp:txBody>
      <dsp:txXfrm>
        <a:off x="1010863" y="1314087"/>
        <a:ext cx="432627" cy="432627"/>
      </dsp:txXfrm>
    </dsp:sp>
    <dsp:sp modelId="{7210DCB5-8A03-2448-BADD-CCA72B468A61}">
      <dsp:nvSpPr>
        <dsp:cNvPr id="0" name=""/>
        <dsp:cNvSpPr/>
      </dsp:nvSpPr>
      <dsp:spPr>
        <a:xfrm>
          <a:off x="416219" y="-120"/>
          <a:ext cx="1621914" cy="1621914"/>
        </a:xfrm>
        <a:prstGeom prst="circularArrow">
          <a:avLst>
            <a:gd name="adj1" fmla="val 5201"/>
            <a:gd name="adj2" fmla="val 336004"/>
            <a:gd name="adj3" fmla="val 8210210"/>
            <a:gd name="adj4" fmla="val 6449682"/>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124461-C893-E441-8F78-A9D71AC52DE6}">
      <dsp:nvSpPr>
        <dsp:cNvPr id="0" name=""/>
        <dsp:cNvSpPr/>
      </dsp:nvSpPr>
      <dsp:spPr>
        <a:xfrm>
          <a:off x="326516" y="816880"/>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Customer Crisis</a:t>
          </a:r>
        </a:p>
      </dsp:txBody>
      <dsp:txXfrm>
        <a:off x="326516" y="816880"/>
        <a:ext cx="432627" cy="432627"/>
      </dsp:txXfrm>
    </dsp:sp>
    <dsp:sp modelId="{64634BB9-CD04-1544-B9A9-383CAB17C3A9}">
      <dsp:nvSpPr>
        <dsp:cNvPr id="0" name=""/>
        <dsp:cNvSpPr/>
      </dsp:nvSpPr>
      <dsp:spPr>
        <a:xfrm>
          <a:off x="416219" y="-120"/>
          <a:ext cx="1621914" cy="1621914"/>
        </a:xfrm>
        <a:prstGeom prst="circularArrow">
          <a:avLst>
            <a:gd name="adj1" fmla="val 5201"/>
            <a:gd name="adj2" fmla="val 336004"/>
            <a:gd name="adj3" fmla="val 12297432"/>
            <a:gd name="adj4" fmla="val 10771125"/>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11057-9A25-8843-9B4F-7B69153780CF}">
      <dsp:nvSpPr>
        <dsp:cNvPr id="0" name=""/>
        <dsp:cNvSpPr/>
      </dsp:nvSpPr>
      <dsp:spPr>
        <a:xfrm>
          <a:off x="587913" y="12382"/>
          <a:ext cx="432627" cy="43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Feature Revolution</a:t>
          </a:r>
        </a:p>
      </dsp:txBody>
      <dsp:txXfrm>
        <a:off x="587913" y="12382"/>
        <a:ext cx="432627" cy="432627"/>
      </dsp:txXfrm>
    </dsp:sp>
    <dsp:sp modelId="{8E0C84DF-0561-5248-9985-A607043D6F4D}">
      <dsp:nvSpPr>
        <dsp:cNvPr id="0" name=""/>
        <dsp:cNvSpPr/>
      </dsp:nvSpPr>
      <dsp:spPr>
        <a:xfrm>
          <a:off x="416219" y="-120"/>
          <a:ext cx="1621914" cy="1621914"/>
        </a:xfrm>
        <a:prstGeom prst="circularArrow">
          <a:avLst>
            <a:gd name="adj1" fmla="val 5201"/>
            <a:gd name="adj2" fmla="val 336004"/>
            <a:gd name="adj3" fmla="val 16865303"/>
            <a:gd name="adj4" fmla="val 15198693"/>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A957BB-6848-044D-BA47-6A4A0621133A}">
      <dsp:nvSpPr>
        <dsp:cNvPr id="0" name=""/>
        <dsp:cNvSpPr/>
      </dsp:nvSpPr>
      <dsp:spPr>
        <a:xfrm>
          <a:off x="792781"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Perform Checking</a:t>
          </a:r>
          <a:endParaRPr lang="en-US" sz="600" kern="1200" dirty="0"/>
        </a:p>
      </dsp:txBody>
      <dsp:txXfrm>
        <a:off x="792781" y="109650"/>
        <a:ext cx="471753" cy="471753"/>
      </dsp:txXfrm>
    </dsp:sp>
    <dsp:sp modelId="{19F80668-9B79-6240-888E-FF4533CA2876}">
      <dsp:nvSpPr>
        <dsp:cNvPr id="0" name=""/>
        <dsp:cNvSpPr/>
      </dsp:nvSpPr>
      <dsp:spPr>
        <a:xfrm>
          <a:off x="74963" y="17031"/>
          <a:ext cx="1114669" cy="1114669"/>
        </a:xfrm>
        <a:prstGeom prst="circularArrow">
          <a:avLst>
            <a:gd name="adj1" fmla="val 8253"/>
            <a:gd name="adj2" fmla="val 576492"/>
            <a:gd name="adj3" fmla="val 2962140"/>
            <a:gd name="adj4" fmla="val 52872"/>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AB4A-E04E-764C-A2E3-B5DD2444E2CB}">
      <dsp:nvSpPr>
        <dsp:cNvPr id="0" name=""/>
        <dsp:cNvSpPr/>
      </dsp:nvSpPr>
      <dsp:spPr>
        <a:xfrm>
          <a:off x="396421" y="796165"/>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receive confirmation</a:t>
          </a:r>
        </a:p>
      </dsp:txBody>
      <dsp:txXfrm>
        <a:off x="396421" y="796165"/>
        <a:ext cx="471753" cy="471753"/>
      </dsp:txXfrm>
    </dsp:sp>
    <dsp:sp modelId="{7CD8AC59-E0CC-CF4B-9A49-FA73552BB12A}">
      <dsp:nvSpPr>
        <dsp:cNvPr id="0" name=""/>
        <dsp:cNvSpPr/>
      </dsp:nvSpPr>
      <dsp:spPr>
        <a:xfrm>
          <a:off x="74963" y="17031"/>
          <a:ext cx="1114669" cy="1114669"/>
        </a:xfrm>
        <a:prstGeom prst="circularArrow">
          <a:avLst>
            <a:gd name="adj1" fmla="val 8253"/>
            <a:gd name="adj2" fmla="val 576492"/>
            <a:gd name="adj3" fmla="val 10170636"/>
            <a:gd name="adj4" fmla="val 7261368"/>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13EFA-7920-804C-A5A7-F2C2DA43A957}">
      <dsp:nvSpPr>
        <dsp:cNvPr id="0" name=""/>
        <dsp:cNvSpPr/>
      </dsp:nvSpPr>
      <dsp:spPr>
        <a:xfrm>
          <a:off x="62" y="109650"/>
          <a:ext cx="471753" cy="471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commit transaction</a:t>
          </a:r>
        </a:p>
      </dsp:txBody>
      <dsp:txXfrm>
        <a:off x="62" y="109650"/>
        <a:ext cx="471753" cy="471753"/>
      </dsp:txXfrm>
    </dsp:sp>
    <dsp:sp modelId="{247547AA-FAF5-2845-B0F2-C4C07C948B42}">
      <dsp:nvSpPr>
        <dsp:cNvPr id="0" name=""/>
        <dsp:cNvSpPr/>
      </dsp:nvSpPr>
      <dsp:spPr>
        <a:xfrm>
          <a:off x="74963" y="17031"/>
          <a:ext cx="1114669" cy="1114669"/>
        </a:xfrm>
        <a:prstGeom prst="circularArrow">
          <a:avLst>
            <a:gd name="adj1" fmla="val 8253"/>
            <a:gd name="adj2" fmla="val 576492"/>
            <a:gd name="adj3" fmla="val 16855119"/>
            <a:gd name="adj4" fmla="val 14968389"/>
            <a:gd name="adj5" fmla="val 962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91003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85574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5636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84073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95345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61733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06815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en-US" altLang="zh-CN"/>
              <a:t>A/1300/00 = entity/time/event code number</a:t>
            </a:r>
          </a:p>
          <a:p>
            <a:r>
              <a:rPr lang="en-US" altLang="zh-CN"/>
              <a:t>Red block is the intial event (input)</a:t>
            </a:r>
          </a:p>
          <a:p>
            <a:endParaRPr lang="en-US" altLang="zh-CN"/>
          </a:p>
        </p:txBody>
      </p:sp>
    </p:spTree>
    <p:extLst>
      <p:ext uri="{BB962C8B-B14F-4D97-AF65-F5344CB8AC3E}">
        <p14:creationId xmlns:p14="http://schemas.microsoft.com/office/powerpoint/2010/main" val="90183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The trigger section can track actions </a:t>
            </a:r>
            <a:r>
              <a:rPr lang="en-US" altLang="zh-CN"/>
              <a:t>with specific consequences</a:t>
            </a:r>
            <a:r>
              <a:rPr lang="zh-CN" altLang="en-US"/>
              <a:t>.The alignment section of the model monitors the quality of the inputs and outcomes captures conflict of interest when they failed to fulfill the objectives. When ‘caught violations’ are captured, evaluators could refer to the triggers and easily trace back to its root cause. The chain of inputs and outcomes involved can then be </a:t>
            </a:r>
            <a:r>
              <a:rPr lang="en-US" altLang="zh-CN"/>
              <a:t>precisely</a:t>
            </a:r>
            <a:r>
              <a:rPr lang="zh-CN" altLang="en-US"/>
              <a:t> extracted for further analysis.</a:t>
            </a:r>
          </a:p>
        </p:txBody>
      </p:sp>
    </p:spTree>
    <p:extLst>
      <p:ext uri="{BB962C8B-B14F-4D97-AF65-F5344CB8AC3E}">
        <p14:creationId xmlns:p14="http://schemas.microsoft.com/office/powerpoint/2010/main" val="1647494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4439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604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3843925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2387878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1440680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12248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9547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9304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864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08464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1428393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What is the difference between innocence and ignorance? </a:t>
            </a:r>
          </a:p>
          <a:p>
            <a:endParaRPr lang="en-TW" dirty="0"/>
          </a:p>
          <a:p>
            <a:r>
              <a:rPr lang="en-TW" dirty="0"/>
              <a:t>I don’t know and I don’t care!</a:t>
            </a:r>
          </a:p>
          <a:p>
            <a:endParaRPr lang="en-TW" dirty="0"/>
          </a:p>
        </p:txBody>
      </p:sp>
    </p:spTree>
    <p:extLst>
      <p:ext uri="{BB962C8B-B14F-4D97-AF65-F5344CB8AC3E}">
        <p14:creationId xmlns:p14="http://schemas.microsoft.com/office/powerpoint/2010/main" val="2232997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548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108710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p:txBody>
      </p:sp>
    </p:spTree>
    <p:extLst>
      <p:ext uri="{BB962C8B-B14F-4D97-AF65-F5344CB8AC3E}">
        <p14:creationId xmlns:p14="http://schemas.microsoft.com/office/powerpoint/2010/main" val="3916580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USTOM_17">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385875" y="2098650"/>
            <a:ext cx="2372401" cy="946200"/>
          </a:xfrm>
          <a:prstGeom prst="rect">
            <a:avLst/>
          </a:prstGeom>
        </p:spPr>
        <p:txBody>
          <a:bodyPr anchor="ctr">
            <a:normAutofit/>
          </a:bodyPr>
          <a:lstStyle>
            <a:lvl1pPr algn="ctr">
              <a:defRPr sz="3000">
                <a:solidFill>
                  <a:srgbClr val="00FFCD"/>
                </a:solidFill>
              </a:defRPr>
            </a:lvl1pPr>
          </a:lstStyle>
          <a:p>
            <a:r>
              <a:t>Title Text</a:t>
            </a:r>
          </a:p>
        </p:txBody>
      </p:sp>
      <p:sp>
        <p:nvSpPr>
          <p:cNvPr id="21" name="Body Level One…"/>
          <p:cNvSpPr txBox="1">
            <a:spLocks noGrp="1"/>
          </p:cNvSpPr>
          <p:nvPr>
            <p:ph type="body" sz="quarter" idx="1"/>
          </p:nvPr>
        </p:nvSpPr>
        <p:spPr>
          <a:xfrm>
            <a:off x="690445" y="656478"/>
            <a:ext cx="1674301" cy="572400"/>
          </a:xfrm>
          <a:prstGeom prst="rect">
            <a:avLst/>
          </a:prstGeom>
        </p:spPr>
        <p:txBody>
          <a:bodyPr>
            <a:normAutofit/>
          </a:bodyPr>
          <a:lstStyle>
            <a:lvl1pPr marL="304800" indent="-152400" algn="r">
              <a:lnSpc>
                <a:spcPct val="100000"/>
              </a:lnSpc>
              <a:buClrTx/>
              <a:buSzTx/>
              <a:buFontTx/>
              <a:buNone/>
              <a:defRPr sz="900">
                <a:solidFill>
                  <a:srgbClr val="FFFFFF"/>
                </a:solidFill>
              </a:defRPr>
            </a:lvl1pPr>
            <a:lvl2pPr marL="304800" indent="304800" algn="r">
              <a:lnSpc>
                <a:spcPct val="100000"/>
              </a:lnSpc>
              <a:buClrTx/>
              <a:buSzTx/>
              <a:buFontTx/>
              <a:buNone/>
              <a:defRPr sz="900">
                <a:solidFill>
                  <a:srgbClr val="FFFFFF"/>
                </a:solidFill>
              </a:defRPr>
            </a:lvl2pPr>
            <a:lvl3pPr marL="304800" indent="762000" algn="r">
              <a:lnSpc>
                <a:spcPct val="100000"/>
              </a:lnSpc>
              <a:buClrTx/>
              <a:buSzTx/>
              <a:buFontTx/>
              <a:buNone/>
              <a:defRPr sz="900">
                <a:solidFill>
                  <a:srgbClr val="FFFFFF"/>
                </a:solidFill>
              </a:defRPr>
            </a:lvl3pPr>
            <a:lvl4pPr marL="304800" indent="1219200" algn="r">
              <a:lnSpc>
                <a:spcPct val="100000"/>
              </a:lnSpc>
              <a:buClrTx/>
              <a:buSzTx/>
              <a:buFontTx/>
              <a:buNone/>
              <a:defRPr sz="900">
                <a:solidFill>
                  <a:srgbClr val="FFFFFF"/>
                </a:solidFill>
              </a:defRPr>
            </a:lvl4pPr>
            <a:lvl5pPr marL="304800" indent="1676400" algn="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11/10/20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273318" y="4628763"/>
            <a:ext cx="279882" cy="276999"/>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56009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45983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888168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4948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07980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5940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72056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248446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213266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37266567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66038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43944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99264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771207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53390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95504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0517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40217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51704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11/10/20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609243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2.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2" r:id="rId21"/>
    <p:sldLayoutId id="2147483673" r:id="rId22"/>
    <p:sldLayoutId id="2147483674"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4227232199"/>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20544095"/>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Johari_window"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hyperlink" Target="https://devops.uth.gr/dev/belgium-heaven-of-smart-cities/" TargetMode="External"/><Relationship Id="rId3" Type="http://schemas.openxmlformats.org/officeDocument/2006/relationships/hyperlink" Target="https://devops.uth.gr/dev/" TargetMode="External"/><Relationship Id="rId7" Type="http://schemas.openxmlformats.org/officeDocument/2006/relationships/hyperlink" Target="https://devops.uth.gr/dev/smart-cities-solutions-for-new-challenges-including-a-pandemic-call-for-papers-by-15-july/" TargetMode="External"/><Relationship Id="rId12" Type="http://schemas.openxmlformats.org/officeDocument/2006/relationships/image" Target="../media/image176.png"/><Relationship Id="rId2" Type="http://schemas.openxmlformats.org/officeDocument/2006/relationships/notesSlide" Target="../notesSlides/notesSlide15.xml"/><Relationship Id="rId16" Type="http://schemas.openxmlformats.org/officeDocument/2006/relationships/image" Target="../media/image178.png"/><Relationship Id="rId1" Type="http://schemas.openxmlformats.org/officeDocument/2006/relationships/slideLayout" Target="../slideLayouts/slideLayout9.xml"/><Relationship Id="rId6" Type="http://schemas.openxmlformats.org/officeDocument/2006/relationships/image" Target="../media/image173.png"/><Relationship Id="rId11" Type="http://schemas.openxmlformats.org/officeDocument/2006/relationships/hyperlink" Target="https://devops.uth.gr/dev/digital-transformation-digital-skills-of-smart-city-executives-workshop-on-3-june/" TargetMode="External"/><Relationship Id="rId5" Type="http://schemas.openxmlformats.org/officeDocument/2006/relationships/hyperlink" Target="http://devops.uth.gr/dev/about-the-project/" TargetMode="External"/><Relationship Id="rId15" Type="http://schemas.openxmlformats.org/officeDocument/2006/relationships/hyperlink" Target="https://smartcities.ieee.org/" TargetMode="External"/><Relationship Id="rId10" Type="http://schemas.openxmlformats.org/officeDocument/2006/relationships/image" Target="../media/image175.png"/><Relationship Id="rId4" Type="http://schemas.openxmlformats.org/officeDocument/2006/relationships/image" Target="../media/image172.png"/><Relationship Id="rId9" Type="http://schemas.openxmlformats.org/officeDocument/2006/relationships/hyperlink" Target="https://devops.uth.gr/dev/the-city-model-for-digital-twins/" TargetMode="External"/><Relationship Id="rId14" Type="http://schemas.openxmlformats.org/officeDocument/2006/relationships/image" Target="../media/image177.png"/></Relationships>
</file>

<file path=ppt/slides/_rels/slide10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9.jpeg"/><Relationship Id="rId7" Type="http://schemas.openxmlformats.org/officeDocument/2006/relationships/hyperlink" Target="https://youtu.be/hjpHsXRp790" TargetMode="External"/><Relationship Id="rId2" Type="http://schemas.openxmlformats.org/officeDocument/2006/relationships/hyperlink" Target="https://www.duckietown.org/about/duckietown-foundation" TargetMode="External"/><Relationship Id="rId1" Type="http://schemas.openxmlformats.org/officeDocument/2006/relationships/slideLayout" Target="../slideLayouts/slideLayout9.xml"/><Relationship Id="rId6" Type="http://schemas.openxmlformats.org/officeDocument/2006/relationships/image" Target="../media/image181.jpeg"/><Relationship Id="rId5" Type="http://schemas.openxmlformats.org/officeDocument/2006/relationships/image" Target="../media/image180.png"/><Relationship Id="rId4" Type="http://schemas.openxmlformats.org/officeDocument/2006/relationships/hyperlink" Target="https://www.duckietown.org/"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tiff"/><Relationship Id="rId2" Type="http://schemas.openxmlformats.org/officeDocument/2006/relationships/image" Target="../media/image183.jpeg"/><Relationship Id="rId1" Type="http://schemas.openxmlformats.org/officeDocument/2006/relationships/slideLayout" Target="../slideLayouts/slideLayout9.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0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91.png"/><Relationship Id="rId4" Type="http://schemas.openxmlformats.org/officeDocument/2006/relationships/image" Target="../media/image190.jpeg"/></Relationships>
</file>

<file path=ppt/slides/_rels/slide104.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9.xml"/><Relationship Id="rId4" Type="http://schemas.openxmlformats.org/officeDocument/2006/relationships/image" Target="../media/image195.png"/></Relationships>
</file>

<file path=ppt/slides/_rels/slide106.xml.rels><?xml version="1.0" encoding="UTF-8" standalone="yes"?>
<Relationships xmlns="http://schemas.openxmlformats.org/package/2006/relationships"><Relationship Id="rId2" Type="http://schemas.openxmlformats.org/officeDocument/2006/relationships/image" Target="../media/image196.tiff"/><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9.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0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9.xml"/><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youtu.be/Iyu44eG4K1A"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10.png"/><Relationship Id="rId4" Type="http://schemas.openxmlformats.org/officeDocument/2006/relationships/image" Target="../media/image209.png"/></Relationships>
</file>

<file path=ppt/slides/_rels/slide11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s://en.wikipedia.org/wiki/Bicameralism" TargetMode="External"/><Relationship Id="rId1" Type="http://schemas.openxmlformats.org/officeDocument/2006/relationships/slideLayout" Target="../slideLayouts/slideLayout9.xml"/><Relationship Id="rId4" Type="http://schemas.openxmlformats.org/officeDocument/2006/relationships/image" Target="../media/image21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14.png"/><Relationship Id="rId5" Type="http://schemas.openxmlformats.org/officeDocument/2006/relationships/hyperlink" Target="https://youtu.be/Cj1OpiBRNsg" TargetMode="External"/><Relationship Id="rId4" Type="http://schemas.openxmlformats.org/officeDocument/2006/relationships/image" Target="../media/image213.png"/></Relationships>
</file>

<file path=ppt/slides/_rels/slide116.xml.rels><?xml version="1.0" encoding="UTF-8" standalone="yes"?>
<Relationships xmlns="http://schemas.openxmlformats.org/package/2006/relationships"><Relationship Id="rId8" Type="http://schemas.openxmlformats.org/officeDocument/2006/relationships/diagramQuickStyle" Target="../diagrams/quickStyle12.xml"/><Relationship Id="rId13" Type="http://schemas.openxmlformats.org/officeDocument/2006/relationships/diagramQuickStyle" Target="../diagrams/quickStyle13.xml"/><Relationship Id="rId3" Type="http://schemas.openxmlformats.org/officeDocument/2006/relationships/image" Target="../media/image215.jpeg"/><Relationship Id="rId7" Type="http://schemas.openxmlformats.org/officeDocument/2006/relationships/diagramLayout" Target="../diagrams/layout12.xml"/><Relationship Id="rId12" Type="http://schemas.openxmlformats.org/officeDocument/2006/relationships/diagramLayout" Target="../diagrams/layout13.xml"/><Relationship Id="rId2" Type="http://schemas.openxmlformats.org/officeDocument/2006/relationships/hyperlink" Target="https://www.goodreads.com/photo/author/12810.Julian_Jaynes" TargetMode="External"/><Relationship Id="rId1" Type="http://schemas.openxmlformats.org/officeDocument/2006/relationships/slideLayout" Target="../slideLayouts/slideLayout9.xml"/><Relationship Id="rId6" Type="http://schemas.openxmlformats.org/officeDocument/2006/relationships/diagramData" Target="../diagrams/data12.xml"/><Relationship Id="rId11" Type="http://schemas.openxmlformats.org/officeDocument/2006/relationships/diagramData" Target="../diagrams/data13.xml"/><Relationship Id="rId5" Type="http://schemas.microsoft.com/office/2007/relationships/hdphoto" Target="../media/hdphoto1.wdp"/><Relationship Id="rId15" Type="http://schemas.microsoft.com/office/2007/relationships/diagramDrawing" Target="../diagrams/drawing13.xml"/><Relationship Id="rId10" Type="http://schemas.microsoft.com/office/2007/relationships/diagramDrawing" Target="../diagrams/drawing12.xml"/><Relationship Id="rId4" Type="http://schemas.openxmlformats.org/officeDocument/2006/relationships/image" Target="../media/image133.png"/><Relationship Id="rId9" Type="http://schemas.openxmlformats.org/officeDocument/2006/relationships/diagramColors" Target="../diagrams/colors12.xml"/><Relationship Id="rId14" Type="http://schemas.openxmlformats.org/officeDocument/2006/relationships/diagramColors" Target="../diagrams/colors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seable.mit.edu/" TargetMode="Externa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hyperlink" Target="https://youtu.be/AF2Ykg8Fq2w?t=153"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16.png"/></Relationships>
</file>

<file path=ppt/slides/_rels/slide1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hyperlink" Target="https://youtu.be/kPGa_FuGPIc" TargetMode="External"/><Relationship Id="rId7" Type="http://schemas.openxmlformats.org/officeDocument/2006/relationships/image" Target="../media/image21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18.png"/><Relationship Id="rId5" Type="http://schemas.openxmlformats.org/officeDocument/2006/relationships/hyperlink" Target="https://www.biorxiv.org/content/10.1101/703801v4" TargetMode="External"/><Relationship Id="rId4" Type="http://schemas.openxmlformats.org/officeDocument/2006/relationships/image" Target="../media/image217.png"/><Relationship Id="rId9" Type="http://schemas.openxmlformats.org/officeDocument/2006/relationships/image" Target="../media/image221.png"/></Relationships>
</file>

<file path=ppt/slides/_rels/slide122.xml.rels><?xml version="1.0" encoding="UTF-8" standalone="yes"?>
<Relationships xmlns="http://schemas.openxmlformats.org/package/2006/relationships"><Relationship Id="rId3" Type="http://schemas.openxmlformats.org/officeDocument/2006/relationships/hyperlink" Target="http://didyouknowif.blogspot.com/2011/12/real-tree-from-avatar.html"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222.jpeg"/></Relationships>
</file>

<file path=ppt/slides/_rels/slide123.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5.png"/><Relationship Id="rId2" Type="http://schemas.openxmlformats.org/officeDocument/2006/relationships/hyperlink" Target="https://www.cnet.com/news/mit-releases-deepfake-video-of-nixon-announcing-nasa-apollo-11-disaster/" TargetMode="External"/><Relationship Id="rId1" Type="http://schemas.openxmlformats.org/officeDocument/2006/relationships/slideLayout" Target="../slideLayouts/slideLayout9.xml"/><Relationship Id="rId6" Type="http://schemas.openxmlformats.org/officeDocument/2006/relationships/hyperlink" Target="https://youtu.be/LWLadJFI8Pk?t=429" TargetMode="External"/><Relationship Id="rId5" Type="http://schemas.openxmlformats.org/officeDocument/2006/relationships/image" Target="../media/image224.png"/><Relationship Id="rId4" Type="http://schemas.openxmlformats.org/officeDocument/2006/relationships/hyperlink" Target="https://youtu.be/LWLadJFI8Pk"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hyperlink" Target="https://www.evernym.com/" TargetMode="Externa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hyperlink" Target="https://www.nwcg.gov/sites/default/files/committee-images/6mfs-situational-awareness-cycle.jpg" TargetMode="External"/><Relationship Id="rId1" Type="http://schemas.openxmlformats.org/officeDocument/2006/relationships/slideLayout" Target="../slideLayouts/slideLayout9.xml"/><Relationship Id="rId5" Type="http://schemas.openxmlformats.org/officeDocument/2006/relationships/image" Target="../media/image230.jpeg"/><Relationship Id="rId4" Type="http://schemas.openxmlformats.org/officeDocument/2006/relationships/hyperlink" Target="https://en.wikipedia.org/wiki/Situation_awareness"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https://www.getambassador.io/products/" TargetMode="External"/><Relationship Id="rId1" Type="http://schemas.openxmlformats.org/officeDocument/2006/relationships/slideLayout" Target="../slideLayouts/slideLayout9.xml"/><Relationship Id="rId5" Type="http://schemas.openxmlformats.org/officeDocument/2006/relationships/image" Target="../media/image232.png"/><Relationship Id="rId4" Type="http://schemas.openxmlformats.org/officeDocument/2006/relationships/hyperlink" Target="https://www.getambassador.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ghostcities.mit.edu/"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233.tiff"/><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image" Target="../media/image234.tiff"/><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9.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arno.uvt.nl/show.cgi?fid=144844" TargetMode="External"/><Relationship Id="rId1" Type="http://schemas.openxmlformats.org/officeDocument/2006/relationships/slideLayout" Target="../slideLayouts/slideLayout9.xml"/><Relationship Id="rId6" Type="http://schemas.openxmlformats.org/officeDocument/2006/relationships/image" Target="../media/image237.png"/><Relationship Id="rId5" Type="http://schemas.openxmlformats.org/officeDocument/2006/relationships/hyperlink" Target="https://pdfs.semanticscholar.org/e840/2b65103442e2517982e5e3eb330f72886731.pdf" TargetMode="External"/><Relationship Id="rId4" Type="http://schemas.openxmlformats.org/officeDocument/2006/relationships/image" Target="../media/image23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oldbergbrainsymposia.org/"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qz.com/930860/what-is-the-purpose-of-happiness/" TargetMode="Externa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ghostcities.mit.edu/media"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hyperlink" Target="https://www.thescottsmithblog.com/2020/03/the-theology-of-isaac-asimovs.html" TargetMode="External"/><Relationship Id="rId1" Type="http://schemas.openxmlformats.org/officeDocument/2006/relationships/slideLayout" Target="../slideLayouts/slideLayout9.xml"/><Relationship Id="rId6" Type="http://schemas.openxmlformats.org/officeDocument/2006/relationships/hyperlink" Target="https://twitter.com/elonmusk/status/1230293973673136129?lang=en" TargetMode="External"/><Relationship Id="rId5" Type="http://schemas.openxmlformats.org/officeDocument/2006/relationships/image" Target="../media/image24.png"/><Relationship Id="rId4" Type="http://schemas.openxmlformats.org/officeDocument/2006/relationships/hyperlink" Target="https://youtu.be/RGdcmupG7a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2AMu-G51yTY"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youtu.be/j0KzUS0b_uc"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GeCU32yF87A"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4Fxo1WyXRQI"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MD0XL6CrcZ8"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chicago.gov/city/en/depts/311.html"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dition.cnn.com/interactive/2020/health/coronavirus-maps-and-cases/"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google.com/covid19/exposurenotifications/"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images.anandtech.com/doci/13199/AT-HC28.22.220-ExynosM1-BradBurgess-SAMSUNG-FINAL13.png" TargetMode="Externa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hyperlink" Target="https://www.fiercewireless.com/wireless/verizon-releases-5g-coverage-maps-expands-to-3-new-citi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techcrunch.com/2020/06/29/india-bans-tiktok-dozens-of-other-chinese-apps/" TargetMode="Externa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jpeg"/><Relationship Id="rId1" Type="http://schemas.openxmlformats.org/officeDocument/2006/relationships/slideLayout" Target="../slideLayouts/slideLayout9.xml"/><Relationship Id="rId6" Type="http://schemas.openxmlformats.org/officeDocument/2006/relationships/hyperlink" Target="https://itpeernetwork.intel.com/powering-5g-network-infrastructure-intel-technologies/#gs.ap2i9f" TargetMode="External"/><Relationship Id="rId5" Type="http://schemas.openxmlformats.org/officeDocument/2006/relationships/image" Target="../media/image40.jpeg"/><Relationship Id="rId4" Type="http://schemas.openxmlformats.org/officeDocument/2006/relationships/hyperlink" Target="https://www.arabianindustry.com/supply-chain/united-arab-emirates/news/2019/aug/22/iranian-vlcc-issues-distress-call-in-red-sea-off-saudi-coast-618473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macdonaldlaurier.ca/wp-content/uploads/2019/07/huawei-v7.png"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hyperlink" Target="https://www.google.com/url?sa=i&amp;url=http%3A%2F%2Fboopathi.me%2Fblog%2Fkubernetes-components-and-its-capabilities%2F&amp;psig=AOvVaw1jCf5AhXTy5V--JjPbFWnZ&amp;ust=1604457881743000&amp;source=images&amp;cd=vfe&amp;ved=0CAIQjRxqFwoTCPjC7cKt5ewCFQAAAAAdAAAAABAD" TargetMode="External"/><Relationship Id="rId5" Type="http://schemas.openxmlformats.org/officeDocument/2006/relationships/hyperlink" Target="https://www.manhattanrarebooks.com/pages/books/958/james-clerk-maxwell/on-governors?soldItem=tru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flightradar24.com/" TargetMode="Externa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hyperlink" Target="https://www.marinetraffic.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indiegogo.com/projects/collective-consciousness-consciousness-technology-in-a-radical-new-app#/" TargetMode="External"/><Relationship Id="rId1" Type="http://schemas.openxmlformats.org/officeDocument/2006/relationships/slideLayout" Target="../slideLayouts/slideLayout9.xml"/><Relationship Id="rId4" Type="http://schemas.openxmlformats.org/officeDocument/2006/relationships/hyperlink" Target="http://www.global-mind.or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hyperlink" Target="https://youtu.be/Khe0_6W00vk"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tiff"/></Relationships>
</file>

<file path=ppt/slides/_rels/slide36.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57.png"/><Relationship Id="rId1" Type="http://schemas.openxmlformats.org/officeDocument/2006/relationships/slideLayout" Target="../slideLayouts/slideLayout9.xml"/><Relationship Id="rId5" Type="http://schemas.openxmlformats.org/officeDocument/2006/relationships/image" Target="../media/image59.jpe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diagramDrawing" Target="../diagrams/drawing4.xml"/><Relationship Id="rId3" Type="http://schemas.openxmlformats.org/officeDocument/2006/relationships/diagramLayout" Target="../diagrams/layout3.xml"/><Relationship Id="rId7" Type="http://schemas.openxmlformats.org/officeDocument/2006/relationships/image" Target="../media/image61.png"/><Relationship Id="rId12" Type="http://schemas.openxmlformats.org/officeDocument/2006/relationships/diagramColors" Target="../diagrams/colors4.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11" Type="http://schemas.openxmlformats.org/officeDocument/2006/relationships/diagramQuickStyle" Target="../diagrams/quickStyle4.xml"/><Relationship Id="rId5" Type="http://schemas.openxmlformats.org/officeDocument/2006/relationships/diagramColors" Target="../diagrams/colors3.xml"/><Relationship Id="rId10" Type="http://schemas.openxmlformats.org/officeDocument/2006/relationships/diagramLayout" Target="../diagrams/layout4.xml"/><Relationship Id="rId4" Type="http://schemas.openxmlformats.org/officeDocument/2006/relationships/diagramQuickStyle" Target="../diagrams/quickStyle3.xml"/><Relationship Id="rId9" Type="http://schemas.openxmlformats.org/officeDocument/2006/relationships/diagramData" Target="../diagrams/data4.xml"/></Relationships>
</file>

<file path=ppt/slides/_rels/slide39.xml.rels><?xml version="1.0" encoding="UTF-8" standalone="yes"?>
<Relationships xmlns="http://schemas.openxmlformats.org/package/2006/relationships"><Relationship Id="rId3" Type="http://schemas.openxmlformats.org/officeDocument/2006/relationships/hyperlink" Target="https://sdgs.un.org/goals"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hyperlink" Target="https://www.schoenherr.eu/publications/publication-detail/ricardian-contracts-a-smarter-way-to-do-smart-contracts/" TargetMode="External"/><Relationship Id="rId13" Type="http://schemas.openxmlformats.org/officeDocument/2006/relationships/image" Target="../media/image67.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5.xml"/><Relationship Id="rId11" Type="http://schemas.openxmlformats.org/officeDocument/2006/relationships/hyperlink" Target="https://www.investopedia.com/terms/b/blockchain.asp" TargetMode="External"/><Relationship Id="rId5" Type="http://schemas.openxmlformats.org/officeDocument/2006/relationships/diagramQuickStyle" Target="../diagrams/quickStyle5.xml"/><Relationship Id="rId10" Type="http://schemas.openxmlformats.org/officeDocument/2006/relationships/image" Target="../media/image65.png"/><Relationship Id="rId4" Type="http://schemas.openxmlformats.org/officeDocument/2006/relationships/diagramLayout" Target="../diagrams/layout5.xml"/><Relationship Id="rId9"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hyperlink" Target="https://www.prnewswire.com/news-releases/the-debut-of-hangzhou-city-brain-in-hong-kong-attracts-attention-worldwide-300834465.html" TargetMode="External"/><Relationship Id="rId13" Type="http://schemas.openxmlformats.org/officeDocument/2006/relationships/hyperlink" Target="https://www.sohu.com/a/148344839_414902" TargetMode="External"/><Relationship Id="rId3" Type="http://schemas.openxmlformats.org/officeDocument/2006/relationships/image" Target="../media/image69.png"/><Relationship Id="rId7" Type="http://schemas.openxmlformats.org/officeDocument/2006/relationships/image" Target="../media/image71.png"/><Relationship Id="rId12" Type="http://schemas.openxmlformats.org/officeDocument/2006/relationships/image" Target="../media/image74.png"/><Relationship Id="rId2" Type="http://schemas.openxmlformats.org/officeDocument/2006/relationships/hyperlink" Target="https://youtu.be/ZjraUKJRIt8" TargetMode="External"/><Relationship Id="rId16" Type="http://schemas.openxmlformats.org/officeDocument/2006/relationships/image" Target="../media/image76.png"/><Relationship Id="rId1" Type="http://schemas.openxmlformats.org/officeDocument/2006/relationships/slideLayout" Target="../slideLayouts/slideLayout15.xml"/><Relationship Id="rId6" Type="http://schemas.openxmlformats.org/officeDocument/2006/relationships/hyperlink" Target="https://youtu.be/RTPjzeQKg2w" TargetMode="External"/><Relationship Id="rId11" Type="http://schemas.openxmlformats.org/officeDocument/2006/relationships/image" Target="../media/image73.jpeg"/><Relationship Id="rId5" Type="http://schemas.openxmlformats.org/officeDocument/2006/relationships/image" Target="../media/image70.png"/><Relationship Id="rId15" Type="http://schemas.openxmlformats.org/officeDocument/2006/relationships/hyperlink" Target="https://youtu.be/PhvZZlTznFY" TargetMode="External"/><Relationship Id="rId10" Type="http://schemas.openxmlformats.org/officeDocument/2006/relationships/hyperlink" Target="https://developer.aliyun.com/article/30341" TargetMode="External"/><Relationship Id="rId4" Type="http://schemas.openxmlformats.org/officeDocument/2006/relationships/hyperlink" Target="https://youtu.be/L054Xd97_rk" TargetMode="External"/><Relationship Id="rId9" Type="http://schemas.openxmlformats.org/officeDocument/2006/relationships/image" Target="../media/image72.jpeg"/><Relationship Id="rId14" Type="http://schemas.openxmlformats.org/officeDocument/2006/relationships/image" Target="../media/image75.jpe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marketwatch.com/story/its-not-just-amazon-and-whole-foods-heres-jeff-bezos-enormous-empire-in-one-chart-2017-06-21"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forbes.com/sites/kashmirhill/2011/10/21/ranting-google-employee-still-employed-rethinks-his-amazon-bashing/#58b8f9921cf0"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1.jpeg"/><Relationship Id="rId2" Type="http://schemas.openxmlformats.org/officeDocument/2006/relationships/hyperlink" Target="https://www.google.com/url?sa=i&amp;url=https%3A%2F%2Fpresentationpanda.com%2Fblog%2Fthe-pros-and-cons-of-amazons-no-powerpoint-policy%2F&amp;psig=AOvVaw09LgGAqDO0pQDUpcZpgmRl&amp;ust=1595317427366000&amp;source=images&amp;cd=vfe&amp;ved=0CAIQjRxqFwoTCJik7deq2-oCFQAAAAAdAAAAABAD" TargetMode="External"/><Relationship Id="rId1" Type="http://schemas.openxmlformats.org/officeDocument/2006/relationships/slideLayout" Target="../slideLayouts/slideLayout9.xml"/><Relationship Id="rId6" Type="http://schemas.openxmlformats.org/officeDocument/2006/relationships/hyperlink" Target="https://www.google.com/imgres?imgurl=https%3A%2F%2Finformationstrategyrsm.files.wordpress.com%2F2013%2F10%2Fbezos-amazon-platform-mandate.jpg%3Fw%3D584&amp;imgrefurl=https%3A%2F%2Finformationstrategyrsm.wordpress.com%2F2013%2F10%2F20%2Fa-google-engineer-explains-why-google-sucks-platforms-vs-products%2F&amp;tbnid=0D5Wr1nCT36RLM&amp;vet=12ahUKEwjn9cHaq9vqAhX7lUsFHek0ADgQMygGegUIARCYAQ..i&amp;docid=1YuUpGf-XI97XM&amp;w=584&amp;h=438&amp;q=Steve%20yegge%20on%20Amazon&amp;ved=2ahUKEwjn9cHaq9vqAhX7lUsFHek0ADgQMygGegUIARCYAQ" TargetMode="External"/><Relationship Id="rId5" Type="http://schemas.openxmlformats.org/officeDocument/2006/relationships/image" Target="../media/image80.png"/><Relationship Id="rId4" Type="http://schemas.openxmlformats.org/officeDocument/2006/relationships/hyperlink" Target="https://www.google.com/url?sa=i&amp;url=https%3A%2F%2Fslab.com%2Fblog%2Fjeff-bezos-writing-management-strategy%2F&amp;psig=AOvVaw09LgGAqDO0pQDUpcZpgmRl&amp;ust=1595317427366000&amp;source=images&amp;cd=vfe&amp;ved=0CAIQjRxqFwoTCJik7deq2-oCFQAAAAAdAAAAABAQ"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informationstrategyrsm.wordpress.com/2013/10/20/a-google-engineer-explains-why-google-sucks-platforms-vs-products/" TargetMode="External"/><Relationship Id="rId2" Type="http://schemas.openxmlformats.org/officeDocument/2006/relationships/image" Target="../media/image82.jpe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youtu.be/eOBq__h4OJ4" TargetMode="Externa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JGVBv7svKLo" TargetMode="Externa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hyperlink" Target="https://www.youtube.com/channel/UCGc8ZVCsrR3dAuhvUbkbToQ"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medium.com/thundra/using-iot-with-serverless-to-tackle-global-issues-9695a40d5d8d" TargetMode="Externa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9.xml"/><Relationship Id="rId4" Type="http://schemas.openxmlformats.org/officeDocument/2006/relationships/image" Target="../media/image89.tiff"/></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xml"/><Relationship Id="rId4" Type="http://schemas.openxmlformats.org/officeDocument/2006/relationships/hyperlink" Target="https://dzone.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9.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dzone.com/"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assets4.botmetric.com/wp-content/uploads/2017/11/Ingraphics-devops-to-agile.png" TargetMode="External"/><Relationship Id="rId1" Type="http://schemas.openxmlformats.org/officeDocument/2006/relationships/slideLayout" Target="../slideLayouts/slideLayout9.xml"/><Relationship Id="rId4" Type="http://schemas.openxmlformats.org/officeDocument/2006/relationships/image" Target="../media/image97.tiff"/></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nearcoding.com/what-is-devops/" TargetMode="Externa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hyperlink" Target="https://www.google.com/url?sa=i&amp;url=https%3A%2F%2Finnovator.news%2Fhyperloop-will-change-inter-city-travel-ec29ed2357d2&amp;psig=AOvVaw02gSZ44u6NHQ1EzMFdjDb8&amp;ust=1595351312824000&amp;source=images&amp;cd=vfe&amp;ved=0CAIQjRxqFwoTCOCS4YGp3OoCFQAAAAAdAAAAABAD" TargetMode="External"/><Relationship Id="rId13" Type="http://schemas.openxmlformats.org/officeDocument/2006/relationships/hyperlink" Target="https://www.wired.co.uk/article/tesla-panasonic-solarcity" TargetMode="External"/><Relationship Id="rId18" Type="http://schemas.openxmlformats.org/officeDocument/2006/relationships/hyperlink" Target="https://www.marketwatch.com/story/its-not-just-amazon-and-whole-foods-heres-jeff-bezos-enormous-empire-in-one-chart-2017-06-21" TargetMode="External"/><Relationship Id="rId3" Type="http://schemas.openxmlformats.org/officeDocument/2006/relationships/diagramLayout" Target="../diagrams/layout6.xml"/><Relationship Id="rId21" Type="http://schemas.openxmlformats.org/officeDocument/2006/relationships/image" Target="../media/image106.jpeg"/><Relationship Id="rId7" Type="http://schemas.openxmlformats.org/officeDocument/2006/relationships/image" Target="../media/image99.png"/><Relationship Id="rId12" Type="http://schemas.openxmlformats.org/officeDocument/2006/relationships/image" Target="../media/image102.jpeg"/><Relationship Id="rId17" Type="http://schemas.openxmlformats.org/officeDocument/2006/relationships/image" Target="../media/image105.png"/><Relationship Id="rId2" Type="http://schemas.openxmlformats.org/officeDocument/2006/relationships/diagramData" Target="../diagrams/data6.xml"/><Relationship Id="rId16" Type="http://schemas.openxmlformats.org/officeDocument/2006/relationships/image" Target="../media/image104.png"/><Relationship Id="rId20" Type="http://schemas.openxmlformats.org/officeDocument/2006/relationships/hyperlink" Target="https://steemit.com/news/@alexis-blrb/belmont-the-smart-city-of-bill-gates" TargetMode="External"/><Relationship Id="rId1" Type="http://schemas.openxmlformats.org/officeDocument/2006/relationships/slideLayout" Target="../slideLayouts/slideLayout9.xml"/><Relationship Id="rId6" Type="http://schemas.microsoft.com/office/2007/relationships/diagramDrawing" Target="../diagrams/drawing6.xml"/><Relationship Id="rId11" Type="http://schemas.openxmlformats.org/officeDocument/2006/relationships/hyperlink" Target="https://www.businessinsider.com/falcon-heavy-spacex-epic-rocket-launch-in-person-2018-2?r=US&amp;IR=T" TargetMode="External"/><Relationship Id="rId5" Type="http://schemas.openxmlformats.org/officeDocument/2006/relationships/diagramColors" Target="../diagrams/colors6.xml"/><Relationship Id="rId15" Type="http://schemas.openxmlformats.org/officeDocument/2006/relationships/hyperlink" Target="https://www.pbs.org/wgbh/frontline/film/amazon-empire/" TargetMode="External"/><Relationship Id="rId10" Type="http://schemas.openxmlformats.org/officeDocument/2006/relationships/image" Target="../media/image101.png"/><Relationship Id="rId19" Type="http://schemas.openxmlformats.org/officeDocument/2006/relationships/image" Target="../media/image77.png"/><Relationship Id="rId4" Type="http://schemas.openxmlformats.org/officeDocument/2006/relationships/diagramQuickStyle" Target="../diagrams/quickStyle6.xml"/><Relationship Id="rId9" Type="http://schemas.openxmlformats.org/officeDocument/2006/relationships/image" Target="../media/image100.jpeg"/><Relationship Id="rId14" Type="http://schemas.openxmlformats.org/officeDocument/2006/relationships/image" Target="../media/image103.jpeg"/><Relationship Id="rId22"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https://www.zib.de/node/4484" TargetMode="Externa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9.xml"/><Relationship Id="rId5" Type="http://schemas.openxmlformats.org/officeDocument/2006/relationships/image" Target="../media/image113.pn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hyperlink" Target="https://smart3d.tongji.edu.cn/cn/" TargetMode="External"/><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hyperlink" Target="https://community.hpe.com/t5/m-and-msm-series/msm760-system-events-timestamp-in-the-future/m-p/6419032/highlight/true#.XxVXpx1S9TY" TargetMode="Externa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hyperlink" Target="https://www.intel.com/content/www/us/en/gaming/resources/cpu-clock-speed.html" TargetMode="External"/><Relationship Id="rId2" Type="http://schemas.openxmlformats.org/officeDocument/2006/relationships/image" Target="../media/image116.png"/><Relationship Id="rId1" Type="http://schemas.openxmlformats.org/officeDocument/2006/relationships/slideLayout" Target="../slideLayouts/slideLayout9.xml"/><Relationship Id="rId6" Type="http://schemas.openxmlformats.org/officeDocument/2006/relationships/image" Target="../media/image118.jpeg"/><Relationship Id="rId5" Type="http://schemas.openxmlformats.org/officeDocument/2006/relationships/hyperlink" Target="https://www.amazon.com/Clockspeed-Winning-Industry-Temporary-Advantage-ebook/dp/B00692LQA6" TargetMode="Externa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hyperlink" Target="https://swarajyamag.com/magazine/gods-god-unity-unit" TargetMode="External"/><Relationship Id="rId2" Type="http://schemas.openxmlformats.org/officeDocument/2006/relationships/hyperlink" Target="https://en.wikipedia.org/wiki/Human_settlement" TargetMode="Externa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hyperlink" Target="https://www.slideshare.net/elimar1437/basic-concept-of-human-settlement-by-martin-adlaon-arnaiz-jr" TargetMode="External"/><Relationship Id="rId4" Type="http://schemas.openxmlformats.org/officeDocument/2006/relationships/image" Target="../media/image12.jpeg"/></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onlinelibrary.wiley.com/doi/full/10.1002/smj.2225" TargetMode="Externa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youtu.be/78pkMNXDAjk" TargetMode="Externa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hyperlink" Target="https://www.investopedia.com/terms/b/blockchain.asp"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8" Type="http://schemas.openxmlformats.org/officeDocument/2006/relationships/hyperlink" Target="https://www.amazon.com/Clockspeed-Winning-Industry-Temporary-Advantage-ebook/dp/B00692LQA6" TargetMode="External"/><Relationship Id="rId13" Type="http://schemas.openxmlformats.org/officeDocument/2006/relationships/diagramColors" Target="../diagrams/colors8.xml"/><Relationship Id="rId18" Type="http://schemas.openxmlformats.org/officeDocument/2006/relationships/diagramLayout" Target="../diagrams/layout9.xml"/><Relationship Id="rId26" Type="http://schemas.openxmlformats.org/officeDocument/2006/relationships/image" Target="../media/image127.png"/><Relationship Id="rId3" Type="http://schemas.openxmlformats.org/officeDocument/2006/relationships/diagramLayout" Target="../diagrams/layout7.xml"/><Relationship Id="rId21" Type="http://schemas.microsoft.com/office/2007/relationships/diagramDrawing" Target="../diagrams/drawing9.xml"/><Relationship Id="rId7" Type="http://schemas.openxmlformats.org/officeDocument/2006/relationships/image" Target="../media/image122.png"/><Relationship Id="rId12" Type="http://schemas.openxmlformats.org/officeDocument/2006/relationships/diagramQuickStyle" Target="../diagrams/quickStyle8.xml"/><Relationship Id="rId17" Type="http://schemas.openxmlformats.org/officeDocument/2006/relationships/diagramData" Target="../diagrams/data9.xml"/><Relationship Id="rId25" Type="http://schemas.openxmlformats.org/officeDocument/2006/relationships/image" Target="../media/image126.jpeg"/><Relationship Id="rId2" Type="http://schemas.openxmlformats.org/officeDocument/2006/relationships/diagramData" Target="../diagrams/data7.xml"/><Relationship Id="rId16" Type="http://schemas.openxmlformats.org/officeDocument/2006/relationships/image" Target="../media/image124.png"/><Relationship Id="rId20" Type="http://schemas.openxmlformats.org/officeDocument/2006/relationships/diagramColors" Target="../diagrams/colors9.xml"/><Relationship Id="rId29" Type="http://schemas.openxmlformats.org/officeDocument/2006/relationships/diagramQuickStyle" Target="../diagrams/quickStyle10.xml"/><Relationship Id="rId1" Type="http://schemas.openxmlformats.org/officeDocument/2006/relationships/slideLayout" Target="../slideLayouts/slideLayout9.xml"/><Relationship Id="rId6" Type="http://schemas.microsoft.com/office/2007/relationships/diagramDrawing" Target="../diagrams/drawing7.xml"/><Relationship Id="rId11" Type="http://schemas.openxmlformats.org/officeDocument/2006/relationships/diagramLayout" Target="../diagrams/layout8.xml"/><Relationship Id="rId24" Type="http://schemas.openxmlformats.org/officeDocument/2006/relationships/hyperlink" Target="https://www.jagranjosh.com/general-knowledge/what-is-blockchain-technology-1525426677-1" TargetMode="External"/><Relationship Id="rId5" Type="http://schemas.openxmlformats.org/officeDocument/2006/relationships/diagramColors" Target="../diagrams/colors7.xml"/><Relationship Id="rId15" Type="http://schemas.openxmlformats.org/officeDocument/2006/relationships/image" Target="../media/image123.png"/><Relationship Id="rId23" Type="http://schemas.openxmlformats.org/officeDocument/2006/relationships/image" Target="../media/image125.png"/><Relationship Id="rId28" Type="http://schemas.openxmlformats.org/officeDocument/2006/relationships/diagramLayout" Target="../diagrams/layout10.xml"/><Relationship Id="rId10" Type="http://schemas.openxmlformats.org/officeDocument/2006/relationships/diagramData" Target="../diagrams/data8.xml"/><Relationship Id="rId19" Type="http://schemas.openxmlformats.org/officeDocument/2006/relationships/diagramQuickStyle" Target="../diagrams/quickStyle9.xml"/><Relationship Id="rId31" Type="http://schemas.microsoft.com/office/2007/relationships/diagramDrawing" Target="../diagrams/drawing10.xml"/><Relationship Id="rId4" Type="http://schemas.openxmlformats.org/officeDocument/2006/relationships/diagramQuickStyle" Target="../diagrams/quickStyle7.xml"/><Relationship Id="rId9" Type="http://schemas.openxmlformats.org/officeDocument/2006/relationships/image" Target="../media/image118.jpeg"/><Relationship Id="rId14" Type="http://schemas.microsoft.com/office/2007/relationships/diagramDrawing" Target="../diagrams/drawing8.xml"/><Relationship Id="rId22" Type="http://schemas.openxmlformats.org/officeDocument/2006/relationships/hyperlink" Target="https://books.google.co.id/books/about/Blockchain_Revolution.html?id=NqBiCgAAQBAJ&amp;redir_esc=y" TargetMode="External"/><Relationship Id="rId27" Type="http://schemas.openxmlformats.org/officeDocument/2006/relationships/diagramData" Target="../diagrams/data10.xml"/><Relationship Id="rId30" Type="http://schemas.openxmlformats.org/officeDocument/2006/relationships/diagramColors" Target="../diagrams/colors10.xml"/></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1.png"/><Relationship Id="rId2" Type="http://schemas.openxmlformats.org/officeDocument/2006/relationships/hyperlink" Target="https://scribepublications.co.uk/books-authors/books/social-physics" TargetMode="External"/><Relationship Id="rId1" Type="http://schemas.openxmlformats.org/officeDocument/2006/relationships/slideLayout" Target="../slideLayouts/slideLayout9.xml"/><Relationship Id="rId6" Type="http://schemas.openxmlformats.org/officeDocument/2006/relationships/hyperlink" Target="https://wip.mitpress.mit.edu/new-economy" TargetMode="External"/><Relationship Id="rId5" Type="http://schemas.openxmlformats.org/officeDocument/2006/relationships/image" Target="../media/image130.jpeg"/><Relationship Id="rId4" Type="http://schemas.openxmlformats.org/officeDocument/2006/relationships/hyperlink" Target="https://medium.com/mit-initiative-on-the-digital-economy/creating-a-social-contract-for-the-digital-world-ad01f3785898"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www.paladion.net/devsecops" TargetMode="Externa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133.png"/><Relationship Id="rId4" Type="http://schemas.openxmlformats.org/officeDocument/2006/relationships/hyperlink" Target="https://www.paladion.net/" TargetMode="External"/></Relationships>
</file>

<file path=ppt/slides/_rels/slide7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www.google.com/url?sa=i&amp;url=https%3A%2F%2Fwww.youtube.com%2Fwatch%3Fv%3DJu2W3ESBpww&amp;psig=AOvVaw0IKeKgr2QGInGF5GWU6r5X&amp;ust=1601370074701000&amp;source=images&amp;cd=vfe&amp;ved=0CAIQjRxqFwoTCNi46cq-i-wCFQAAAAAdAAAAABAD" TargetMode="External"/><Relationship Id="rId3" Type="http://schemas.openxmlformats.org/officeDocument/2006/relationships/diagramLayout" Target="../diagrams/layout11.xml"/><Relationship Id="rId7" Type="http://schemas.openxmlformats.org/officeDocument/2006/relationships/image" Target="../media/image133.png"/><Relationship Id="rId12" Type="http://schemas.openxmlformats.org/officeDocument/2006/relationships/image" Target="../media/image135.jpeg"/><Relationship Id="rId2" Type="http://schemas.openxmlformats.org/officeDocument/2006/relationships/diagramData" Target="../diagrams/data11.xml"/><Relationship Id="rId1" Type="http://schemas.openxmlformats.org/officeDocument/2006/relationships/slideLayout" Target="../slideLayouts/slideLayout35.xml"/><Relationship Id="rId6" Type="http://schemas.microsoft.com/office/2007/relationships/diagramDrawing" Target="../diagrams/drawing11.xml"/><Relationship Id="rId11" Type="http://schemas.openxmlformats.org/officeDocument/2006/relationships/hyperlink" Target="https://www.google.com/url?sa=i&amp;url=https%3A%2F%2Fwww.sciencenews.org%2Farticle%2Fcrispr-spinoff-gene-editor-causes-unintended-typos-dna&amp;psig=AOvVaw2E3Lr6ci2OwNSWzatC7dqp&amp;ust=1601369995449000&amp;source=images&amp;cd=vfe&amp;ved=0CAIQjRxqFwoTCLiw96e-i-wCFQAAAAAdAAAAABAD" TargetMode="External"/><Relationship Id="rId5" Type="http://schemas.openxmlformats.org/officeDocument/2006/relationships/diagramColors" Target="../diagrams/colors11.xml"/><Relationship Id="rId15" Type="http://schemas.openxmlformats.org/officeDocument/2006/relationships/image" Target="../media/image137.png"/><Relationship Id="rId10" Type="http://schemas.openxmlformats.org/officeDocument/2006/relationships/image" Target="../media/image134.jpeg"/><Relationship Id="rId4" Type="http://schemas.openxmlformats.org/officeDocument/2006/relationships/diagramQuickStyle" Target="../diagrams/quickStyle11.xml"/><Relationship Id="rId9" Type="http://schemas.openxmlformats.org/officeDocument/2006/relationships/hyperlink" Target="https://www.google.com/url?sa=i&amp;url=https%3A%2F%2Fwww.alamy.com%2Findia-rajasthan-sheep-herders-image3804073.html&amp;psig=AOvVaw02QjwUbyDgKjx97SC4bpQw&amp;ust=1601369909285000&amp;source=images&amp;cd=vfe&amp;ved=0CAIQjRxqFwoTCNC2_Ii-i-wCFQAAAAAdAAAAABAD" TargetMode="External"/><Relationship Id="rId14" Type="http://schemas.openxmlformats.org/officeDocument/2006/relationships/image" Target="../media/image136.jpeg"/></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9.xml"/><Relationship Id="rId5" Type="http://schemas.openxmlformats.org/officeDocument/2006/relationships/image" Target="../media/image140.png"/><Relationship Id="rId4" Type="http://schemas.openxmlformats.org/officeDocument/2006/relationships/hyperlink" Target="https://idk.dev/building-a-modern-ci-cd-pipeline-in-the-serverless-era-with-gitop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1.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youtu.be/qmDzcu5uY1I?t=122"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45.png"/></Relationships>
</file>

<file path=ppt/slides/_rels/slide83.xml.rels><?xml version="1.0" encoding="UTF-8" standalone="yes"?>
<Relationships xmlns="http://schemas.openxmlformats.org/package/2006/relationships"><Relationship Id="rId8" Type="http://schemas.openxmlformats.org/officeDocument/2006/relationships/hyperlink" Target="https://youtu.be/Q5BzzkNDpPE" TargetMode="External"/><Relationship Id="rId3" Type="http://schemas.openxmlformats.org/officeDocument/2006/relationships/image" Target="../media/image146.png"/><Relationship Id="rId7" Type="http://schemas.openxmlformats.org/officeDocument/2006/relationships/image" Target="../media/image148.png"/><Relationship Id="rId2" Type="http://schemas.openxmlformats.org/officeDocument/2006/relationships/hyperlink" Target="https://youtu.be/Q5BzzkNDpPE?t=771" TargetMode="External"/><Relationship Id="rId1" Type="http://schemas.openxmlformats.org/officeDocument/2006/relationships/slideLayout" Target="../slideLayouts/slideLayout2.xml"/><Relationship Id="rId6" Type="http://schemas.openxmlformats.org/officeDocument/2006/relationships/hyperlink" Target="https://youtu.be/Q5BzzkNDpPE?t=1318" TargetMode="External"/><Relationship Id="rId5" Type="http://schemas.openxmlformats.org/officeDocument/2006/relationships/image" Target="../media/image147.png"/><Relationship Id="rId4" Type="http://schemas.openxmlformats.org/officeDocument/2006/relationships/hyperlink" Target="https://youtu.be/Q5BzzkNDpPE?t=902"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8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www.onap.org/architecture" TargetMode="Externa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youtu.be/XRdmfo4M_YA" TargetMode="Externa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istio.io/" TargetMode="External"/><Relationship Id="rId1" Type="http://schemas.openxmlformats.org/officeDocument/2006/relationships/slideLayout" Target="../slideLayouts/slideLayout9.xml"/><Relationship Id="rId4" Type="http://schemas.openxmlformats.org/officeDocument/2006/relationships/image" Target="../media/image145.png"/></Relationships>
</file>

<file path=ppt/slides/_rels/slide8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istio.io/" TargetMode="External"/><Relationship Id="rId1" Type="http://schemas.openxmlformats.org/officeDocument/2006/relationships/slideLayout" Target="../slideLayouts/slideLayout9.xml"/><Relationship Id="rId4" Type="http://schemas.openxmlformats.org/officeDocument/2006/relationships/image" Target="../media/image145.png"/></Relationships>
</file>

<file path=ppt/slides/_rels/slide89.xml.rels><?xml version="1.0" encoding="UTF-8" standalone="yes"?>
<Relationships xmlns="http://schemas.openxmlformats.org/package/2006/relationships"><Relationship Id="rId3" Type="http://schemas.openxmlformats.org/officeDocument/2006/relationships/image" Target="../media/image156.tiff"/><Relationship Id="rId2" Type="http://schemas.openxmlformats.org/officeDocument/2006/relationships/hyperlink" Target="https://www.cncf.io/"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ituation_awarenes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emf"/><Relationship Id="rId1" Type="http://schemas.openxmlformats.org/officeDocument/2006/relationships/slideLayout" Target="../slideLayouts/slideLayout9.xml"/><Relationship Id="rId4" Type="http://schemas.openxmlformats.org/officeDocument/2006/relationships/image" Target="../media/image160.jpeg"/></Relationships>
</file>

<file path=ppt/slides/_rels/slide92.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youtu.be/SpeDK1TPbew" TargetMode="Externa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9.xml"/><Relationship Id="rId5" Type="http://schemas.openxmlformats.org/officeDocument/2006/relationships/image" Target="../media/image166.jpeg"/><Relationship Id="rId4" Type="http://schemas.openxmlformats.org/officeDocument/2006/relationships/image" Target="../media/image165.png"/></Relationships>
</file>

<file path=ppt/slides/_rels/slide9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youtu.be/qqU-VjqjczE" TargetMode="External"/><Relationship Id="rId1" Type="http://schemas.openxmlformats.org/officeDocument/2006/relationships/slideLayout" Target="../slideLayouts/slideLayout9.xml"/><Relationship Id="rId5" Type="http://schemas.openxmlformats.org/officeDocument/2006/relationships/image" Target="../media/image169.png"/><Relationship Id="rId4" Type="http://schemas.openxmlformats.org/officeDocument/2006/relationships/hyperlink" Target="https://youtu.be/oZrZlx2fmcM"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hyperlink" Target="https://e-estonia.com/"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November </a:t>
            </a:r>
            <a:r>
              <a:rPr lang="en-US" sz="1800" dirty="0"/>
              <a:t>9</a:t>
            </a:r>
            <a:r>
              <a:rPr lang="en" sz="1800" dirty="0"/>
              <a:t>, 2020</a:t>
            </a:r>
            <a:endParaRPr sz="1800" dirty="0"/>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Arial"/>
              <a:buNone/>
              <a:tabLst/>
              <a:defRPr/>
            </a:pPr>
            <a:br>
              <a:rPr kumimoji="0" lang="en-US" sz="24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Smart Cities: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The Embodiment of Collective Consciousness</a:t>
            </a:r>
            <a:br>
              <a:rPr kumimoji="0" lang="en-US" sz="1800" b="0" i="0" u="none" strike="noStrike" kern="0" cap="none" spc="0" normalizeH="0" baseline="0" noProof="0" dirty="0">
                <a:ln>
                  <a:noFill/>
                </a:ln>
                <a:solidFill>
                  <a:srgbClr val="000000"/>
                </a:solidFill>
                <a:effectLst/>
                <a:uLnTx/>
                <a:uFillTx/>
                <a:latin typeface="Arial"/>
                <a:cs typeface="Arial"/>
                <a:sym typeface="Arial"/>
              </a:rPr>
            </a:br>
            <a:r>
              <a:rPr kumimoji="0" lang="en-US" sz="1800" b="0" i="0" u="none" strike="noStrike" kern="0" cap="none" spc="0" normalizeH="0" baseline="0" noProof="0" dirty="0">
                <a:ln>
                  <a:noFill/>
                </a:ln>
                <a:solidFill>
                  <a:srgbClr val="000000"/>
                </a:solidFill>
                <a:effectLst/>
                <a:uLnTx/>
                <a:uFillTx/>
                <a:latin typeface="Arial"/>
                <a:cs typeface="Arial"/>
                <a:sym typeface="Arial"/>
              </a:rPr>
              <a:t>Week 09</a:t>
            </a:r>
            <a:endParaRPr kumimoji="0" lang="en-TW"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2695744" y="1382948"/>
            <a:ext cx="2064696" cy="1999034"/>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Safety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FFFFFF"/>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Nothing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FFFFFF"/>
                </a:solidFill>
                <a:effectLst/>
                <a:uLnTx/>
                <a:uFillTx/>
                <a:latin typeface="Arial"/>
                <a:ea typeface="+mn-ea"/>
                <a:cs typeface="+mn-cs"/>
                <a:sym typeface="Arial"/>
              </a:rPr>
              <a:t>bad happens</a:t>
            </a:r>
          </a:p>
        </p:txBody>
      </p:sp>
      <p:sp>
        <p:nvSpPr>
          <p:cNvPr id="9" name="Oval 8">
            <a:extLst>
              <a:ext uri="{FF2B5EF4-FFF2-40B4-BE49-F238E27FC236}">
                <a16:creationId xmlns:a16="http://schemas.microsoft.com/office/drawing/2014/main" id="{D4083B31-36D6-7342-9CAA-B1E67FBD64EA}"/>
              </a:ext>
            </a:extLst>
          </p:cNvPr>
          <p:cNvSpPr/>
          <p:nvPr/>
        </p:nvSpPr>
        <p:spPr>
          <a:xfrm>
            <a:off x="4163370" y="1382948"/>
            <a:ext cx="2064696" cy="1999034"/>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Liveness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05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Some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Good Things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mn-ea"/>
                <a:cs typeface="+mn-cs"/>
                <a:sym typeface="Arial"/>
              </a:rPr>
              <a:t>M</a:t>
            </a:r>
            <a:r>
              <a:rPr kumimoji="0" lang="en-TW" sz="1050" b="0" i="0" u="none" strike="noStrike" kern="0" cap="none" spc="0" normalizeH="0" baseline="0" noProof="0" dirty="0">
                <a:ln>
                  <a:noFill/>
                </a:ln>
                <a:solidFill>
                  <a:srgbClr val="000000"/>
                </a:solidFill>
                <a:effectLst/>
                <a:uLnTx/>
                <a:uFillTx/>
                <a:latin typeface="Arial"/>
                <a:ea typeface="+mn-ea"/>
                <a:cs typeface="+mn-cs"/>
                <a:sym typeface="Arial"/>
              </a:rPr>
              <a:t>ust Happen</a:t>
            </a: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3911671" y="1830178"/>
            <a:ext cx="1149674" cy="307777"/>
          </a:xfrm>
          <a:prstGeom prst="rect">
            <a:avLst/>
          </a:prstGeom>
          <a:noFill/>
        </p:spPr>
        <p:txBody>
          <a:bodyPr wrap="none" rtlCol="0">
            <a:spAutoFit/>
          </a:bodyPr>
          <a:lstStyle/>
          <a:p>
            <a:r>
              <a:rPr lang="en-TW" dirty="0">
                <a:solidFill>
                  <a:schemeClr val="tx1"/>
                </a:solidFill>
              </a:rPr>
              <a:t>Correctness</a:t>
            </a:r>
          </a:p>
        </p:txBody>
      </p:sp>
    </p:spTree>
    <p:extLst>
      <p:ext uri="{BB962C8B-B14F-4D97-AF65-F5344CB8AC3E}">
        <p14:creationId xmlns:p14="http://schemas.microsoft.com/office/powerpoint/2010/main" val="185213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Johari Window:</a:t>
            </a:r>
            <a:br>
              <a:rPr lang="en-US" dirty="0"/>
            </a:br>
            <a:r>
              <a:rPr lang="en-US" dirty="0"/>
              <a:t>how to classify knowledge</a:t>
            </a:r>
            <a:endParaRPr dirty="0"/>
          </a:p>
        </p:txBody>
      </p:sp>
      <p:pic>
        <p:nvPicPr>
          <p:cNvPr id="1025" name="Picture 1">
            <a:hlinkClick r:id="rId3"/>
            <a:extLst>
              <a:ext uri="{FF2B5EF4-FFF2-40B4-BE49-F238E27FC236}">
                <a16:creationId xmlns:a16="http://schemas.microsoft.com/office/drawing/2014/main" id="{D4D277F2-65EA-F44E-8205-2BE3D95A958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49821" y="1378545"/>
            <a:ext cx="4044358" cy="32251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CB20B5-5252-A346-A1FC-32AFADF3F81C}"/>
              </a:ext>
            </a:extLst>
          </p:cNvPr>
          <p:cNvSpPr txBox="1"/>
          <p:nvPr/>
        </p:nvSpPr>
        <p:spPr>
          <a:xfrm>
            <a:off x="2864802" y="4715865"/>
            <a:ext cx="341439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en.wikipedia.org</a:t>
            </a:r>
            <a:r>
              <a:rPr lang="en-US" dirty="0"/>
              <a:t>/wiki/</a:t>
            </a:r>
            <a:r>
              <a:rPr lang="en-US" dirty="0" err="1"/>
              <a:t>Johari_window</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455442553"/>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he Importance of DevOps"/>
          <p:cNvSpPr txBox="1">
            <a:spLocks noGrp="1"/>
          </p:cNvSpPr>
          <p:nvPr>
            <p:ph type="title"/>
          </p:nvPr>
        </p:nvSpPr>
        <p:spPr>
          <a:prstGeom prst="rect">
            <a:avLst/>
          </a:prstGeom>
        </p:spPr>
        <p:txBody>
          <a:bodyPr/>
          <a:lstStyle/>
          <a:p>
            <a:r>
              <a:rPr dirty="0"/>
              <a:t>DevOps</a:t>
            </a:r>
            <a:r>
              <a:rPr lang="en-US" dirty="0"/>
              <a:t> for Smart Cities</a:t>
            </a:r>
            <a:endParaRPr dirty="0"/>
          </a:p>
        </p:txBody>
      </p:sp>
      <p:pic>
        <p:nvPicPr>
          <p:cNvPr id="2" name="Picture 1">
            <a:hlinkClick r:id="rId3"/>
            <a:extLst>
              <a:ext uri="{FF2B5EF4-FFF2-40B4-BE49-F238E27FC236}">
                <a16:creationId xmlns:a16="http://schemas.microsoft.com/office/drawing/2014/main" id="{0AD840DE-FB19-0A46-A1D9-CECAB07467E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5408" y="825949"/>
            <a:ext cx="3793181" cy="2494561"/>
          </a:xfrm>
          <a:prstGeom prst="rect">
            <a:avLst/>
          </a:prstGeom>
        </p:spPr>
      </p:pic>
      <p:pic>
        <p:nvPicPr>
          <p:cNvPr id="3" name="Picture 2">
            <a:hlinkClick r:id="rId5"/>
            <a:extLst>
              <a:ext uri="{FF2B5EF4-FFF2-40B4-BE49-F238E27FC236}">
                <a16:creationId xmlns:a16="http://schemas.microsoft.com/office/drawing/2014/main" id="{EE5EA7DD-6407-5F45-91FE-B028D42807A6}"/>
              </a:ext>
            </a:extLst>
          </p:cNvPr>
          <p:cNvPicPr>
            <a:picLocks noChangeAspect="1"/>
          </p:cNvPicPr>
          <p:nvPr/>
        </p:nvPicPr>
        <p:blipFill>
          <a:blip r:embed="rId6"/>
          <a:stretch>
            <a:fillRect/>
          </a:stretch>
        </p:blipFill>
        <p:spPr>
          <a:xfrm>
            <a:off x="299022" y="98346"/>
            <a:ext cx="2021108" cy="1878777"/>
          </a:xfrm>
          <a:prstGeom prst="rect">
            <a:avLst/>
          </a:prstGeom>
        </p:spPr>
      </p:pic>
      <p:pic>
        <p:nvPicPr>
          <p:cNvPr id="4" name="Picture 3">
            <a:hlinkClick r:id="rId7"/>
            <a:extLst>
              <a:ext uri="{FF2B5EF4-FFF2-40B4-BE49-F238E27FC236}">
                <a16:creationId xmlns:a16="http://schemas.microsoft.com/office/drawing/2014/main" id="{5F0EC99B-B587-934E-9000-FF4B5783F614}"/>
              </a:ext>
            </a:extLst>
          </p:cNvPr>
          <p:cNvPicPr>
            <a:picLocks noChangeAspect="1"/>
          </p:cNvPicPr>
          <p:nvPr/>
        </p:nvPicPr>
        <p:blipFill>
          <a:blip r:embed="rId8"/>
          <a:stretch>
            <a:fillRect/>
          </a:stretch>
        </p:blipFill>
        <p:spPr>
          <a:xfrm>
            <a:off x="609128" y="3371554"/>
            <a:ext cx="1778276" cy="1670138"/>
          </a:xfrm>
          <a:prstGeom prst="rect">
            <a:avLst/>
          </a:prstGeom>
        </p:spPr>
      </p:pic>
      <p:pic>
        <p:nvPicPr>
          <p:cNvPr id="5" name="Picture 4">
            <a:hlinkClick r:id="rId9"/>
            <a:extLst>
              <a:ext uri="{FF2B5EF4-FFF2-40B4-BE49-F238E27FC236}">
                <a16:creationId xmlns:a16="http://schemas.microsoft.com/office/drawing/2014/main" id="{7A6453A6-033F-0249-831C-E1F25EA47869}"/>
              </a:ext>
            </a:extLst>
          </p:cNvPr>
          <p:cNvPicPr>
            <a:picLocks noChangeAspect="1"/>
          </p:cNvPicPr>
          <p:nvPr/>
        </p:nvPicPr>
        <p:blipFill>
          <a:blip r:embed="rId10"/>
          <a:stretch>
            <a:fillRect/>
          </a:stretch>
        </p:blipFill>
        <p:spPr>
          <a:xfrm>
            <a:off x="2582068" y="3371554"/>
            <a:ext cx="1778276" cy="1670138"/>
          </a:xfrm>
          <a:prstGeom prst="rect">
            <a:avLst/>
          </a:prstGeom>
        </p:spPr>
      </p:pic>
      <p:pic>
        <p:nvPicPr>
          <p:cNvPr id="6" name="Picture 5">
            <a:hlinkClick r:id="rId11"/>
            <a:extLst>
              <a:ext uri="{FF2B5EF4-FFF2-40B4-BE49-F238E27FC236}">
                <a16:creationId xmlns:a16="http://schemas.microsoft.com/office/drawing/2014/main" id="{DAD30ADE-0B79-434A-BDF6-A5187F71D5AE}"/>
              </a:ext>
            </a:extLst>
          </p:cNvPr>
          <p:cNvPicPr>
            <a:picLocks noChangeAspect="1"/>
          </p:cNvPicPr>
          <p:nvPr/>
        </p:nvPicPr>
        <p:blipFill>
          <a:blip r:embed="rId12"/>
          <a:stretch>
            <a:fillRect/>
          </a:stretch>
        </p:blipFill>
        <p:spPr>
          <a:xfrm>
            <a:off x="4571999" y="3371554"/>
            <a:ext cx="1744295" cy="1638223"/>
          </a:xfrm>
          <a:prstGeom prst="rect">
            <a:avLst/>
          </a:prstGeom>
        </p:spPr>
      </p:pic>
      <p:pic>
        <p:nvPicPr>
          <p:cNvPr id="7" name="Picture 6">
            <a:hlinkClick r:id="rId13"/>
            <a:extLst>
              <a:ext uri="{FF2B5EF4-FFF2-40B4-BE49-F238E27FC236}">
                <a16:creationId xmlns:a16="http://schemas.microsoft.com/office/drawing/2014/main" id="{571BAF1B-FB59-994B-B8C2-4724BBE35EB3}"/>
              </a:ext>
            </a:extLst>
          </p:cNvPr>
          <p:cNvPicPr>
            <a:picLocks noChangeAspect="1"/>
          </p:cNvPicPr>
          <p:nvPr/>
        </p:nvPicPr>
        <p:blipFill>
          <a:blip r:embed="rId14"/>
          <a:stretch>
            <a:fillRect/>
          </a:stretch>
        </p:blipFill>
        <p:spPr>
          <a:xfrm>
            <a:off x="6527949" y="3368465"/>
            <a:ext cx="1744295" cy="1638223"/>
          </a:xfrm>
          <a:prstGeom prst="rect">
            <a:avLst/>
          </a:prstGeom>
        </p:spPr>
      </p:pic>
      <p:pic>
        <p:nvPicPr>
          <p:cNvPr id="8196" name="Picture 4" descr="IEEE Smart Cities">
            <a:hlinkClick r:id="rId15" tooltip="IEEE Smart Cities"/>
            <a:extLst>
              <a:ext uri="{FF2B5EF4-FFF2-40B4-BE49-F238E27FC236}">
                <a16:creationId xmlns:a16="http://schemas.microsoft.com/office/drawing/2014/main" id="{86984469-4654-5A4D-B627-3731E18B8AAC}"/>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698678" y="1208190"/>
            <a:ext cx="2146300" cy="139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169469"/>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Manifest intelligence and consciousness"/>
          <p:cNvSpPr txBox="1">
            <a:spLocks noGrp="1"/>
          </p:cNvSpPr>
          <p:nvPr>
            <p:ph type="title"/>
          </p:nvPr>
        </p:nvSpPr>
        <p:spPr>
          <a:xfrm>
            <a:off x="1441395" y="303354"/>
            <a:ext cx="6261209" cy="946201"/>
          </a:xfrm>
          <a:prstGeom prst="rect">
            <a:avLst/>
          </a:prstGeom>
        </p:spPr>
        <p:txBody>
          <a:bodyPr/>
          <a:lstStyle/>
          <a:p>
            <a:r>
              <a:rPr lang="en-US" dirty="0"/>
              <a:t>Using AI and DevOps to create simulated Cities</a:t>
            </a:r>
            <a:endParaRPr dirty="0"/>
          </a:p>
        </p:txBody>
      </p:sp>
      <p:pic>
        <p:nvPicPr>
          <p:cNvPr id="4" name="Picture 2">
            <a:hlinkClick r:id="rId2"/>
            <a:extLst>
              <a:ext uri="{FF2B5EF4-FFF2-40B4-BE49-F238E27FC236}">
                <a16:creationId xmlns:a16="http://schemas.microsoft.com/office/drawing/2014/main" id="{80BB0A06-BF46-3C4B-A6D7-DC9E29D48C1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60954" y="1249555"/>
            <a:ext cx="3757353" cy="281801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82D8CA0-5764-0C40-98F9-CC02FF5535F5}"/>
              </a:ext>
            </a:extLst>
          </p:cNvPr>
          <p:cNvGrpSpPr/>
          <p:nvPr/>
        </p:nvGrpSpPr>
        <p:grpSpPr>
          <a:xfrm>
            <a:off x="5389138" y="4185214"/>
            <a:ext cx="3300984" cy="581051"/>
            <a:chOff x="5303520" y="1207007"/>
            <a:chExt cx="3300984" cy="581051"/>
          </a:xfrm>
        </p:grpSpPr>
        <p:sp>
          <p:nvSpPr>
            <p:cNvPr id="2" name="Rectangle 1">
              <a:extLst>
                <a:ext uri="{FF2B5EF4-FFF2-40B4-BE49-F238E27FC236}">
                  <a16:creationId xmlns:a16="http://schemas.microsoft.com/office/drawing/2014/main" id="{0D8FA10D-B5E9-2845-8DE1-68C949497A23}"/>
                </a:ext>
              </a:extLst>
            </p:cNvPr>
            <p:cNvSpPr/>
            <p:nvPr/>
          </p:nvSpPr>
          <p:spPr>
            <a:xfrm>
              <a:off x="5303520" y="1207007"/>
              <a:ext cx="3300984" cy="581051"/>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pic>
          <p:nvPicPr>
            <p:cNvPr id="18434" name="Picture 2">
              <a:hlinkClick r:id="rId4"/>
              <a:extLst>
                <a:ext uri="{FF2B5EF4-FFF2-40B4-BE49-F238E27FC236}">
                  <a16:creationId xmlns:a16="http://schemas.microsoft.com/office/drawing/2014/main" id="{2CBD104A-9ABF-5F40-B844-7119718572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54538" y="1216754"/>
              <a:ext cx="634782" cy="5713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hlinkClick r:id="rId4"/>
              <a:extLst>
                <a:ext uri="{FF2B5EF4-FFF2-40B4-BE49-F238E27FC236}">
                  <a16:creationId xmlns:a16="http://schemas.microsoft.com/office/drawing/2014/main" id="{328758AF-AC68-7248-A664-DBA0D7DC819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34456" y="1371477"/>
              <a:ext cx="2651760" cy="35725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65C5836-02EC-7846-8788-1129B695A78D}"/>
              </a:ext>
            </a:extLst>
          </p:cNvPr>
          <p:cNvSpPr txBox="1"/>
          <p:nvPr/>
        </p:nvSpPr>
        <p:spPr>
          <a:xfrm>
            <a:off x="536909" y="4220532"/>
            <a:ext cx="4130729" cy="307777"/>
          </a:xfrm>
          <a:prstGeom prst="rect">
            <a:avLst/>
          </a:prstGeom>
          <a:solidFill>
            <a:schemeClr val="bg1"/>
          </a:solidFill>
          <a:ln>
            <a:solidFill>
              <a:schemeClr val="tx2">
                <a:lumMod val="75000"/>
              </a:schemeClr>
            </a:solidFill>
          </a:ln>
        </p:spPr>
        <p:txBody>
          <a:bodyPr wrap="square" rtlCol="0">
            <a:spAutoFit/>
          </a:bodyPr>
          <a:lstStyle/>
          <a:p>
            <a:pPr algn="ctr"/>
            <a:r>
              <a:rPr lang="en-US" dirty="0">
                <a:solidFill>
                  <a:srgbClr val="7030A0"/>
                </a:solidFill>
                <a:latin typeface="Adobe 繁黑體 Std B"/>
                <a:ea typeface="Adobe 繁黑體 Std B"/>
                <a:cs typeface="Adobe 繁黑體 Std B"/>
              </a:rPr>
              <a:t>(Video: </a:t>
            </a:r>
            <a:r>
              <a:rPr lang="en-US" dirty="0">
                <a:solidFill>
                  <a:schemeClr val="bg1"/>
                </a:solidFill>
                <a:latin typeface="Adobe 繁黑體 Std B"/>
                <a:ea typeface="Adobe 繁黑體 Std B"/>
                <a:cs typeface="Adobe 繁黑體 Std B"/>
                <a:hlinkClick r:id="rId7"/>
              </a:rPr>
              <a:t>https://</a:t>
            </a:r>
            <a:r>
              <a:rPr lang="en-US" dirty="0" err="1">
                <a:solidFill>
                  <a:schemeClr val="bg1"/>
                </a:solidFill>
                <a:latin typeface="Adobe 繁黑體 Std B"/>
                <a:ea typeface="Adobe 繁黑體 Std B"/>
                <a:cs typeface="Adobe 繁黑體 Std B"/>
                <a:hlinkClick r:id="rId7"/>
              </a:rPr>
              <a:t>youtu.be</a:t>
            </a:r>
            <a:r>
              <a:rPr lang="en-US" dirty="0">
                <a:solidFill>
                  <a:schemeClr val="bg1"/>
                </a:solidFill>
                <a:latin typeface="Adobe 繁黑體 Std B"/>
                <a:ea typeface="Adobe 繁黑體 Std B"/>
                <a:cs typeface="Adobe 繁黑體 Std B"/>
                <a:hlinkClick r:id="rId7"/>
              </a:rPr>
              <a:t>/hjpHsXRp790</a:t>
            </a:r>
            <a:r>
              <a:rPr lang="en-US" dirty="0">
                <a:solidFill>
                  <a:srgbClr val="7030A0"/>
                </a:solidFill>
                <a:latin typeface="Adobe 繁黑體 Std B"/>
                <a:ea typeface="Adobe 繁黑體 Std B"/>
                <a:cs typeface="Adobe 繁黑體 Std B"/>
              </a:rPr>
              <a:t>)</a:t>
            </a:r>
          </a:p>
        </p:txBody>
      </p:sp>
      <p:pic>
        <p:nvPicPr>
          <p:cNvPr id="9" name="Picture 8">
            <a:hlinkClick r:id="rId7"/>
            <a:extLst>
              <a:ext uri="{FF2B5EF4-FFF2-40B4-BE49-F238E27FC236}">
                <a16:creationId xmlns:a16="http://schemas.microsoft.com/office/drawing/2014/main" id="{CC56E409-C4B7-004A-9B34-E3A20015C0E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334" y="1249555"/>
            <a:ext cx="5053881" cy="2818015"/>
          </a:xfrm>
          <a:prstGeom prst="rect">
            <a:avLst/>
          </a:prstGeom>
        </p:spPr>
      </p:pic>
    </p:spTree>
    <p:extLst>
      <p:ext uri="{BB962C8B-B14F-4D97-AF65-F5344CB8AC3E}">
        <p14:creationId xmlns:p14="http://schemas.microsoft.com/office/powerpoint/2010/main" val="1242305214"/>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Writing Constitutions in Class</a:t>
            </a:r>
            <a:endParaRPr dirty="0"/>
          </a:p>
        </p:txBody>
      </p:sp>
      <p:pic>
        <p:nvPicPr>
          <p:cNvPr id="4" name="Picture 3">
            <a:extLst>
              <a:ext uri="{FF2B5EF4-FFF2-40B4-BE49-F238E27FC236}">
                <a16:creationId xmlns:a16="http://schemas.microsoft.com/office/drawing/2014/main" id="{933542EF-C9B8-214D-B12C-DD22C4189D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5390" y="868680"/>
            <a:ext cx="5753217" cy="3851328"/>
          </a:xfrm>
          <a:prstGeom prst="rect">
            <a:avLst/>
          </a:prstGeom>
        </p:spPr>
      </p:pic>
      <p:grpSp>
        <p:nvGrpSpPr>
          <p:cNvPr id="5" name="Group 4">
            <a:extLst>
              <a:ext uri="{FF2B5EF4-FFF2-40B4-BE49-F238E27FC236}">
                <a16:creationId xmlns:a16="http://schemas.microsoft.com/office/drawing/2014/main" id="{45141FB2-A956-7743-9EF5-C2F77AE6AE17}"/>
              </a:ext>
            </a:extLst>
          </p:cNvPr>
          <p:cNvGrpSpPr/>
          <p:nvPr/>
        </p:nvGrpSpPr>
        <p:grpSpPr>
          <a:xfrm>
            <a:off x="6934686" y="858511"/>
            <a:ext cx="1963700" cy="1610369"/>
            <a:chOff x="232727" y="1291530"/>
            <a:chExt cx="3959445" cy="3017169"/>
          </a:xfrm>
        </p:grpSpPr>
        <p:pic>
          <p:nvPicPr>
            <p:cNvPr id="6" name="Picture 5">
              <a:extLst>
                <a:ext uri="{FF2B5EF4-FFF2-40B4-BE49-F238E27FC236}">
                  <a16:creationId xmlns:a16="http://schemas.microsoft.com/office/drawing/2014/main" id="{7E0E5D98-480F-C14D-AD2F-353404DE52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727" y="1291530"/>
              <a:ext cx="3959445" cy="2577302"/>
            </a:xfrm>
            <a:prstGeom prst="rect">
              <a:avLst/>
            </a:prstGeom>
          </p:spPr>
        </p:pic>
        <p:pic>
          <p:nvPicPr>
            <p:cNvPr id="7" name="Picture 6">
              <a:extLst>
                <a:ext uri="{FF2B5EF4-FFF2-40B4-BE49-F238E27FC236}">
                  <a16:creationId xmlns:a16="http://schemas.microsoft.com/office/drawing/2014/main" id="{E0D12565-091B-BD43-82F1-5C8A6D54CE6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32727" y="3868833"/>
              <a:ext cx="3959445" cy="439866"/>
            </a:xfrm>
            <a:prstGeom prst="rect">
              <a:avLst/>
            </a:prstGeom>
          </p:spPr>
        </p:pic>
        <p:pic>
          <p:nvPicPr>
            <p:cNvPr id="8" name="Picture 7">
              <a:extLst>
                <a:ext uri="{FF2B5EF4-FFF2-40B4-BE49-F238E27FC236}">
                  <a16:creationId xmlns:a16="http://schemas.microsoft.com/office/drawing/2014/main" id="{7C0D0F3E-7FC0-8648-9337-744D826C9C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76211" y="3412568"/>
              <a:ext cx="672476" cy="504357"/>
            </a:xfrm>
            <a:prstGeom prst="rect">
              <a:avLst/>
            </a:prstGeom>
          </p:spPr>
        </p:pic>
      </p:grpSp>
      <p:grpSp>
        <p:nvGrpSpPr>
          <p:cNvPr id="9" name="Group 8">
            <a:extLst>
              <a:ext uri="{FF2B5EF4-FFF2-40B4-BE49-F238E27FC236}">
                <a16:creationId xmlns:a16="http://schemas.microsoft.com/office/drawing/2014/main" id="{BE3CFF34-AFAE-FA46-8724-3852FB8B4D49}"/>
              </a:ext>
            </a:extLst>
          </p:cNvPr>
          <p:cNvGrpSpPr/>
          <p:nvPr/>
        </p:nvGrpSpPr>
        <p:grpSpPr>
          <a:xfrm>
            <a:off x="245611" y="868680"/>
            <a:ext cx="2048702" cy="1334193"/>
            <a:chOff x="953017" y="1959342"/>
            <a:chExt cx="2919880" cy="1608357"/>
          </a:xfrm>
        </p:grpSpPr>
        <p:pic>
          <p:nvPicPr>
            <p:cNvPr id="10" name="Picture 9">
              <a:extLst>
                <a:ext uri="{FF2B5EF4-FFF2-40B4-BE49-F238E27FC236}">
                  <a16:creationId xmlns:a16="http://schemas.microsoft.com/office/drawing/2014/main" id="{DCB99F08-6019-4149-9D89-5041977AA5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53017" y="1959342"/>
              <a:ext cx="2919880" cy="1608357"/>
            </a:xfrm>
            <a:prstGeom prst="rect">
              <a:avLst/>
            </a:prstGeom>
          </p:spPr>
        </p:pic>
        <p:pic>
          <p:nvPicPr>
            <p:cNvPr id="11" name="Picture 10">
              <a:extLst>
                <a:ext uri="{FF2B5EF4-FFF2-40B4-BE49-F238E27FC236}">
                  <a16:creationId xmlns:a16="http://schemas.microsoft.com/office/drawing/2014/main" id="{DC84F474-B2AC-7248-B1CC-F355407154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120297" y="2743201"/>
              <a:ext cx="509722" cy="509722"/>
            </a:xfrm>
            <a:prstGeom prst="rect">
              <a:avLst/>
            </a:prstGeom>
          </p:spPr>
        </p:pic>
      </p:grpSp>
      <p:sp>
        <p:nvSpPr>
          <p:cNvPr id="12" name="TextBox 11">
            <a:extLst>
              <a:ext uri="{FF2B5EF4-FFF2-40B4-BE49-F238E27FC236}">
                <a16:creationId xmlns:a16="http://schemas.microsoft.com/office/drawing/2014/main" id="{A1B47EB8-DC5D-2F44-96DD-E205B256A29F}"/>
              </a:ext>
            </a:extLst>
          </p:cNvPr>
          <p:cNvSpPr txBox="1"/>
          <p:nvPr/>
        </p:nvSpPr>
        <p:spPr>
          <a:xfrm>
            <a:off x="605028" y="2351494"/>
            <a:ext cx="1090362" cy="738664"/>
          </a:xfrm>
          <a:prstGeom prst="rect">
            <a:avLst/>
          </a:prstGeom>
          <a:noFill/>
        </p:spPr>
        <p:txBody>
          <a:bodyPr wrap="none" rtlCol="0">
            <a:spAutoFit/>
          </a:bodyPr>
          <a:lstStyle/>
          <a:p>
            <a:pPr algn="ctr"/>
            <a:r>
              <a:rPr lang="en-US" dirty="0">
                <a:solidFill>
                  <a:srgbClr val="FFFFFF"/>
                </a:solidFill>
              </a:rPr>
              <a:t>Hyperlinks</a:t>
            </a:r>
          </a:p>
          <a:p>
            <a:pPr algn="ctr"/>
            <a:r>
              <a:rPr lang="en-US" dirty="0">
                <a:solidFill>
                  <a:srgbClr val="FFFFFF"/>
                </a:solidFill>
              </a:rPr>
              <a:t>between </a:t>
            </a:r>
          </a:p>
          <a:p>
            <a:pPr algn="ctr"/>
            <a:r>
              <a:rPr lang="en-US" dirty="0">
                <a:solidFill>
                  <a:srgbClr val="FFFFFF"/>
                </a:solidFill>
              </a:rPr>
              <a:t>Documents</a:t>
            </a:r>
          </a:p>
        </p:txBody>
      </p:sp>
      <p:sp>
        <p:nvSpPr>
          <p:cNvPr id="13" name="TextBox 12">
            <a:extLst>
              <a:ext uri="{FF2B5EF4-FFF2-40B4-BE49-F238E27FC236}">
                <a16:creationId xmlns:a16="http://schemas.microsoft.com/office/drawing/2014/main" id="{D6B83E53-0580-1244-8561-41C8904A5012}"/>
              </a:ext>
            </a:extLst>
          </p:cNvPr>
          <p:cNvSpPr txBox="1"/>
          <p:nvPr/>
        </p:nvSpPr>
        <p:spPr>
          <a:xfrm>
            <a:off x="7492427" y="2538616"/>
            <a:ext cx="1181734" cy="954107"/>
          </a:xfrm>
          <a:prstGeom prst="rect">
            <a:avLst/>
          </a:prstGeom>
          <a:noFill/>
        </p:spPr>
        <p:txBody>
          <a:bodyPr wrap="none" rtlCol="0">
            <a:spAutoFit/>
          </a:bodyPr>
          <a:lstStyle/>
          <a:p>
            <a:pPr algn="ctr"/>
            <a:r>
              <a:rPr lang="en-US" dirty="0">
                <a:solidFill>
                  <a:srgbClr val="FFFFFF"/>
                </a:solidFill>
              </a:rPr>
              <a:t>Digital Asset</a:t>
            </a:r>
          </a:p>
          <a:p>
            <a:pPr algn="ctr"/>
            <a:r>
              <a:rPr lang="en-US" dirty="0">
                <a:solidFill>
                  <a:srgbClr val="FFFFFF"/>
                </a:solidFill>
              </a:rPr>
              <a:t>Backup/</a:t>
            </a:r>
          </a:p>
          <a:p>
            <a:pPr algn="ctr"/>
            <a:r>
              <a:rPr lang="en-US" dirty="0">
                <a:solidFill>
                  <a:srgbClr val="FFFFFF"/>
                </a:solidFill>
              </a:rPr>
              <a:t>Tracking/</a:t>
            </a:r>
          </a:p>
          <a:p>
            <a:pPr algn="ctr"/>
            <a:r>
              <a:rPr lang="en-US" dirty="0">
                <a:solidFill>
                  <a:srgbClr val="FFFFFF"/>
                </a:solidFill>
              </a:rPr>
              <a:t>Exchange </a:t>
            </a:r>
          </a:p>
        </p:txBody>
      </p:sp>
    </p:spTree>
    <p:extLst>
      <p:ext uri="{BB962C8B-B14F-4D97-AF65-F5344CB8AC3E}">
        <p14:creationId xmlns:p14="http://schemas.microsoft.com/office/powerpoint/2010/main" val="25753375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sites in Beijing and meet with people</a:t>
            </a:r>
            <a:endParaRPr dirty="0"/>
          </a:p>
        </p:txBody>
      </p:sp>
      <p:pic>
        <p:nvPicPr>
          <p:cNvPr id="4" name="Picture 3">
            <a:extLst>
              <a:ext uri="{FF2B5EF4-FFF2-40B4-BE49-F238E27FC236}">
                <a16:creationId xmlns:a16="http://schemas.microsoft.com/office/drawing/2014/main" id="{AC923401-1320-2147-9924-9FD15B28BF0E}"/>
              </a:ext>
            </a:extLst>
          </p:cNvPr>
          <p:cNvPicPr>
            <a:picLocks noChangeAspect="1"/>
          </p:cNvPicPr>
          <p:nvPr/>
        </p:nvPicPr>
        <p:blipFill>
          <a:blip r:embed="rId3"/>
          <a:stretch>
            <a:fillRect/>
          </a:stretch>
        </p:blipFill>
        <p:spPr>
          <a:xfrm>
            <a:off x="1643286" y="1238596"/>
            <a:ext cx="6273020" cy="3241410"/>
          </a:xfrm>
          <a:prstGeom prst="rect">
            <a:avLst/>
          </a:prstGeom>
        </p:spPr>
      </p:pic>
      <p:pic>
        <p:nvPicPr>
          <p:cNvPr id="5" name="Picture 4">
            <a:extLst>
              <a:ext uri="{FF2B5EF4-FFF2-40B4-BE49-F238E27FC236}">
                <a16:creationId xmlns:a16="http://schemas.microsoft.com/office/drawing/2014/main" id="{AC14846D-02D1-A44F-9AE0-F8258C8E034D}"/>
              </a:ext>
            </a:extLst>
          </p:cNvPr>
          <p:cNvPicPr>
            <a:picLocks noChangeAspect="1"/>
          </p:cNvPicPr>
          <p:nvPr/>
        </p:nvPicPr>
        <p:blipFill>
          <a:blip r:embed="rId4"/>
          <a:stretch>
            <a:fillRect/>
          </a:stretch>
        </p:blipFill>
        <p:spPr>
          <a:xfrm>
            <a:off x="5495303" y="1238596"/>
            <a:ext cx="2963574" cy="3241410"/>
          </a:xfrm>
          <a:prstGeom prst="rect">
            <a:avLst/>
          </a:prstGeom>
        </p:spPr>
      </p:pic>
      <p:pic>
        <p:nvPicPr>
          <p:cNvPr id="6" name="Picture 5">
            <a:extLst>
              <a:ext uri="{FF2B5EF4-FFF2-40B4-BE49-F238E27FC236}">
                <a16:creationId xmlns:a16="http://schemas.microsoft.com/office/drawing/2014/main" id="{F808FC6B-48B0-7245-B397-461C0F6EE84E}"/>
              </a:ext>
            </a:extLst>
          </p:cNvPr>
          <p:cNvPicPr>
            <a:picLocks noChangeAspect="1"/>
          </p:cNvPicPr>
          <p:nvPr/>
        </p:nvPicPr>
        <p:blipFill>
          <a:blip r:embed="rId5"/>
          <a:stretch>
            <a:fillRect/>
          </a:stretch>
        </p:blipFill>
        <p:spPr>
          <a:xfrm>
            <a:off x="378630" y="1238596"/>
            <a:ext cx="2690983" cy="3241412"/>
          </a:xfrm>
          <a:prstGeom prst="rect">
            <a:avLst/>
          </a:prstGeom>
        </p:spPr>
      </p:pic>
      <p:sp>
        <p:nvSpPr>
          <p:cNvPr id="7" name="TextBox 6">
            <a:extLst>
              <a:ext uri="{FF2B5EF4-FFF2-40B4-BE49-F238E27FC236}">
                <a16:creationId xmlns:a16="http://schemas.microsoft.com/office/drawing/2014/main" id="{0A1C84C0-3DB2-E64F-AFAB-8FFA7C484383}"/>
              </a:ext>
            </a:extLst>
          </p:cNvPr>
          <p:cNvSpPr txBox="1"/>
          <p:nvPr/>
        </p:nvSpPr>
        <p:spPr>
          <a:xfrm>
            <a:off x="2439844" y="4546508"/>
            <a:ext cx="4264309" cy="307777"/>
          </a:xfrm>
          <a:prstGeom prst="rect">
            <a:avLst/>
          </a:prstGeom>
          <a:noFill/>
        </p:spPr>
        <p:txBody>
          <a:bodyPr wrap="none" rtlCol="0">
            <a:spAutoFit/>
          </a:bodyPr>
          <a:lstStyle/>
          <a:p>
            <a:pPr defTabSz="914126"/>
            <a:r>
              <a:rPr lang="en-US" dirty="0" err="1">
                <a:solidFill>
                  <a:prstClr val="white"/>
                </a:solidFill>
                <a:latin typeface="Calibri"/>
              </a:rPr>
              <a:t>Noitom</a:t>
            </a:r>
            <a:r>
              <a:rPr lang="en-US" dirty="0">
                <a:solidFill>
                  <a:prstClr val="white"/>
                </a:solidFill>
                <a:latin typeface="Calibri"/>
              </a:rPr>
              <a:t>: The World Leading Motion Capturing Company</a:t>
            </a:r>
          </a:p>
        </p:txBody>
      </p:sp>
    </p:spTree>
    <p:extLst>
      <p:ext uri="{BB962C8B-B14F-4D97-AF65-F5344CB8AC3E}">
        <p14:creationId xmlns:p14="http://schemas.microsoft.com/office/powerpoint/2010/main" val="2431615845"/>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2019 International Summer Program @ Tsinghua</a:t>
            </a:r>
            <a:br>
              <a:rPr lang="en-US" dirty="0"/>
            </a:br>
            <a:r>
              <a:rPr lang="en-US" dirty="0"/>
              <a:t>Experience a publishing workflow using DevOps</a:t>
            </a:r>
            <a:endParaRPr dirty="0"/>
          </a:p>
        </p:txBody>
      </p:sp>
      <p:pic>
        <p:nvPicPr>
          <p:cNvPr id="3" name="Picture 2">
            <a:extLst>
              <a:ext uri="{FF2B5EF4-FFF2-40B4-BE49-F238E27FC236}">
                <a16:creationId xmlns:a16="http://schemas.microsoft.com/office/drawing/2014/main" id="{0FA645C9-FEF3-CC4E-9C41-071DDC2AE73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1674" y="1018386"/>
            <a:ext cx="7680652" cy="3845417"/>
          </a:xfrm>
          <a:prstGeom prst="rect">
            <a:avLst/>
          </a:prstGeom>
          <a:solidFill>
            <a:srgbClr val="FFFFFF"/>
          </a:solidFill>
        </p:spPr>
      </p:pic>
    </p:spTree>
    <p:extLst>
      <p:ext uri="{BB962C8B-B14F-4D97-AF65-F5344CB8AC3E}">
        <p14:creationId xmlns:p14="http://schemas.microsoft.com/office/powerpoint/2010/main" val="3366508406"/>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2018 International Summer Program @ Tsinghua</a:t>
            </a:r>
            <a:br>
              <a:rPr lang="en-US" dirty="0"/>
            </a:br>
            <a:r>
              <a:rPr lang="en-US" dirty="0"/>
              <a:t>Experience a publishing workflow using DevOps</a:t>
            </a:r>
            <a:endParaRPr dirty="0"/>
          </a:p>
        </p:txBody>
      </p:sp>
      <p:pic>
        <p:nvPicPr>
          <p:cNvPr id="4" name="Picture 3">
            <a:extLst>
              <a:ext uri="{FF2B5EF4-FFF2-40B4-BE49-F238E27FC236}">
                <a16:creationId xmlns:a16="http://schemas.microsoft.com/office/drawing/2014/main" id="{2201B973-6A92-2344-9BBC-80658F0378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32020" y="1553458"/>
            <a:ext cx="1964519" cy="2769160"/>
          </a:xfrm>
          <a:prstGeom prst="rect">
            <a:avLst/>
          </a:prstGeom>
        </p:spPr>
      </p:pic>
      <p:pic>
        <p:nvPicPr>
          <p:cNvPr id="5" name="Picture 4">
            <a:extLst>
              <a:ext uri="{FF2B5EF4-FFF2-40B4-BE49-F238E27FC236}">
                <a16:creationId xmlns:a16="http://schemas.microsoft.com/office/drawing/2014/main" id="{9B4431FF-1F1A-114D-A36B-CAB4280D70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8162" y="1573792"/>
            <a:ext cx="3899936" cy="2748826"/>
          </a:xfrm>
          <a:prstGeom prst="rect">
            <a:avLst/>
          </a:prstGeom>
        </p:spPr>
      </p:pic>
      <p:pic>
        <p:nvPicPr>
          <p:cNvPr id="6" name="Picture 5">
            <a:extLst>
              <a:ext uri="{FF2B5EF4-FFF2-40B4-BE49-F238E27FC236}">
                <a16:creationId xmlns:a16="http://schemas.microsoft.com/office/drawing/2014/main" id="{62B1B8FA-4F47-AA49-9420-73B7BB6C86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5680" y="1573792"/>
            <a:ext cx="2138560" cy="2769160"/>
          </a:xfrm>
          <a:prstGeom prst="rect">
            <a:avLst/>
          </a:prstGeom>
        </p:spPr>
      </p:pic>
    </p:spTree>
    <p:extLst>
      <p:ext uri="{BB962C8B-B14F-4D97-AF65-F5344CB8AC3E}">
        <p14:creationId xmlns:p14="http://schemas.microsoft.com/office/powerpoint/2010/main" val="2890425198"/>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643286" y="163320"/>
            <a:ext cx="5857427" cy="588983"/>
          </a:xfrm>
          <a:prstGeom prst="rect">
            <a:avLst/>
          </a:prstGeom>
        </p:spPr>
        <p:txBody>
          <a:bodyPr>
            <a:normAutofit fontScale="90000"/>
          </a:bodyPr>
          <a:lstStyle/>
          <a:p>
            <a:r>
              <a:rPr lang="en-US" dirty="0"/>
              <a:t>A Learning Framework that utilizes </a:t>
            </a:r>
            <a:br>
              <a:rPr lang="en-US" dirty="0"/>
            </a:br>
            <a:r>
              <a:rPr lang="en-US" dirty="0"/>
              <a:t>CICD/DevOps</a:t>
            </a:r>
            <a:endParaRPr dirty="0"/>
          </a:p>
        </p:txBody>
      </p:sp>
      <p:pic>
        <p:nvPicPr>
          <p:cNvPr id="7" name="Picture 6">
            <a:extLst>
              <a:ext uri="{FF2B5EF4-FFF2-40B4-BE49-F238E27FC236}">
                <a16:creationId xmlns:a16="http://schemas.microsoft.com/office/drawing/2014/main" id="{B7210504-A414-9E4C-B15B-DD776C3006E6}"/>
              </a:ext>
            </a:extLst>
          </p:cNvPr>
          <p:cNvPicPr>
            <a:picLocks noChangeAspect="1"/>
          </p:cNvPicPr>
          <p:nvPr/>
        </p:nvPicPr>
        <p:blipFill>
          <a:blip r:embed="rId2"/>
          <a:stretch>
            <a:fillRect/>
          </a:stretch>
        </p:blipFill>
        <p:spPr>
          <a:xfrm>
            <a:off x="544456" y="1194247"/>
            <a:ext cx="8055088" cy="3161622"/>
          </a:xfrm>
          <a:prstGeom prst="rect">
            <a:avLst/>
          </a:prstGeom>
        </p:spPr>
      </p:pic>
    </p:spTree>
    <p:extLst>
      <p:ext uri="{BB962C8B-B14F-4D97-AF65-F5344CB8AC3E}">
        <p14:creationId xmlns:p14="http://schemas.microsoft.com/office/powerpoint/2010/main" val="6787739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Personally Operable </a:t>
            </a:r>
            <a:r>
              <a:rPr dirty="0"/>
              <a:t>Data Agency</a:t>
            </a:r>
          </a:p>
        </p:txBody>
      </p:sp>
      <p:pic>
        <p:nvPicPr>
          <p:cNvPr id="3" name="Picture 2">
            <a:extLst>
              <a:ext uri="{FF2B5EF4-FFF2-40B4-BE49-F238E27FC236}">
                <a16:creationId xmlns:a16="http://schemas.microsoft.com/office/drawing/2014/main" id="{47FB2528-50C0-1540-9F14-7EB310747E0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062816"/>
            <a:ext cx="9144000" cy="3727835"/>
          </a:xfrm>
          <a:prstGeom prst="rect">
            <a:avLst/>
          </a:prstGeom>
        </p:spPr>
      </p:pic>
    </p:spTree>
    <p:extLst>
      <p:ext uri="{BB962C8B-B14F-4D97-AF65-F5344CB8AC3E}">
        <p14:creationId xmlns:p14="http://schemas.microsoft.com/office/powerpoint/2010/main" val="1304036252"/>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r>
              <a:rPr lang="en-US" dirty="0"/>
              <a:t>An Open Source Tech in the Making</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336421268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nergy Production and Distribution"/>
          <p:cNvSpPr txBox="1">
            <a:spLocks noGrp="1"/>
          </p:cNvSpPr>
          <p:nvPr>
            <p:ph type="title"/>
          </p:nvPr>
        </p:nvSpPr>
        <p:spPr>
          <a:xfrm>
            <a:off x="1964849" y="279697"/>
            <a:ext cx="5214301" cy="588983"/>
          </a:xfrm>
          <a:prstGeom prst="rect">
            <a:avLst/>
          </a:prstGeom>
        </p:spPr>
        <p:txBody>
          <a:bodyPr>
            <a:normAutofit/>
          </a:bodyPr>
          <a:lstStyle/>
          <a:p>
            <a:r>
              <a:rPr lang="en-US" dirty="0"/>
              <a:t>Running CICD/DevOps in Classes</a:t>
            </a:r>
            <a:endParaRPr dirty="0"/>
          </a:p>
        </p:txBody>
      </p:sp>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1660" y="854293"/>
            <a:ext cx="2114832" cy="1002893"/>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0" y="854293"/>
            <a:ext cx="2103427" cy="1002893"/>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5998" y="1995600"/>
            <a:ext cx="6415085" cy="2883014"/>
          </a:xfrm>
          <a:prstGeom prst="rect">
            <a:avLst/>
          </a:prstGeom>
        </p:spPr>
      </p:pic>
    </p:spTree>
    <p:extLst>
      <p:ext uri="{BB962C8B-B14F-4D97-AF65-F5344CB8AC3E}">
        <p14:creationId xmlns:p14="http://schemas.microsoft.com/office/powerpoint/2010/main" val="22442028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Some Features of Smart Cities</a:t>
            </a:r>
            <a:endParaRPr dirty="0"/>
          </a:p>
        </p:txBody>
      </p:sp>
      <p:pic>
        <p:nvPicPr>
          <p:cNvPr id="3" name="Picture 2">
            <a:hlinkClick r:id="rId2"/>
            <a:extLst>
              <a:ext uri="{FF2B5EF4-FFF2-40B4-BE49-F238E27FC236}">
                <a16:creationId xmlns:a16="http://schemas.microsoft.com/office/drawing/2014/main" id="{4E0A5D91-1474-9C4A-A5B0-062814802FDE}"/>
              </a:ext>
            </a:extLst>
          </p:cNvPr>
          <p:cNvPicPr>
            <a:picLocks noChangeAspect="1"/>
          </p:cNvPicPr>
          <p:nvPr/>
        </p:nvPicPr>
        <p:blipFill>
          <a:blip r:embed="rId3"/>
          <a:stretch>
            <a:fillRect/>
          </a:stretch>
        </p:blipFill>
        <p:spPr>
          <a:xfrm>
            <a:off x="161557" y="1402020"/>
            <a:ext cx="8820886" cy="3508307"/>
          </a:xfrm>
          <a:prstGeom prst="rect">
            <a:avLst/>
          </a:prstGeom>
        </p:spPr>
      </p:pic>
      <p:sp>
        <p:nvSpPr>
          <p:cNvPr id="5" name="Content Placeholder 2">
            <a:extLst>
              <a:ext uri="{FF2B5EF4-FFF2-40B4-BE49-F238E27FC236}">
                <a16:creationId xmlns:a16="http://schemas.microsoft.com/office/drawing/2014/main" id="{F3B72CF3-CDEB-5A41-B870-4184EEAAE450}"/>
              </a:ext>
            </a:extLst>
          </p:cNvPr>
          <p:cNvSpPr txBox="1">
            <a:spLocks/>
          </p:cNvSpPr>
          <p:nvPr/>
        </p:nvSpPr>
        <p:spPr>
          <a:xfrm>
            <a:off x="1822678" y="1402020"/>
            <a:ext cx="5356473" cy="3224844"/>
          </a:xfrm>
          <a:prstGeom prst="rect">
            <a:avLst/>
          </a:prstGeom>
          <a:solidFill>
            <a:srgbClr val="05214A">
              <a:alpha val="47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hangingPunct="1">
              <a:lnSpc>
                <a:spcPct val="220000"/>
              </a:lnSpc>
            </a:pPr>
            <a:r>
              <a:rPr lang="en-US" sz="1800" dirty="0"/>
              <a:t>Communication &amp; Computation</a:t>
            </a:r>
          </a:p>
          <a:p>
            <a:pPr marL="152400" indent="0" hangingPunct="1">
              <a:lnSpc>
                <a:spcPct val="220000"/>
              </a:lnSpc>
            </a:pPr>
            <a:r>
              <a:rPr lang="en-US" sz="1800" dirty="0"/>
              <a:t>Energy Production &amp; Distribution</a:t>
            </a:r>
          </a:p>
          <a:p>
            <a:pPr marL="152400" indent="0" hangingPunct="1">
              <a:lnSpc>
                <a:spcPct val="220000"/>
              </a:lnSpc>
            </a:pPr>
            <a:r>
              <a:rPr lang="en-US" sz="1800" dirty="0"/>
              <a:t>People and Material Transportation</a:t>
            </a:r>
          </a:p>
          <a:p>
            <a:pPr marL="152400" indent="0" hangingPunct="1">
              <a:lnSpc>
                <a:spcPct val="220000"/>
              </a:lnSpc>
            </a:pPr>
            <a:r>
              <a:rPr lang="en-US" sz="1800" dirty="0"/>
              <a:t>Emergency Response and Cybersecurity</a:t>
            </a:r>
          </a:p>
          <a:p>
            <a:pPr marL="152400" indent="0" hangingPunct="1">
              <a:lnSpc>
                <a:spcPct val="220000"/>
              </a:lnSpc>
            </a:pPr>
            <a:r>
              <a:rPr lang="en-US" sz="1800" dirty="0"/>
              <a:t>Economic Value Creation</a:t>
            </a:r>
          </a:p>
        </p:txBody>
      </p:sp>
      <p:sp>
        <p:nvSpPr>
          <p:cNvPr id="4" name="TextBox 3">
            <a:extLst>
              <a:ext uri="{FF2B5EF4-FFF2-40B4-BE49-F238E27FC236}">
                <a16:creationId xmlns:a16="http://schemas.microsoft.com/office/drawing/2014/main" id="{68B45559-14F5-2149-853A-63E9BADFC0B4}"/>
              </a:ext>
            </a:extLst>
          </p:cNvPr>
          <p:cNvSpPr txBox="1"/>
          <p:nvPr/>
        </p:nvSpPr>
        <p:spPr>
          <a:xfrm>
            <a:off x="161557" y="4911580"/>
            <a:ext cx="8820886"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and video: </a:t>
            </a:r>
            <a:r>
              <a:rPr lang="en-US" sz="1050" b="1" dirty="0">
                <a:solidFill>
                  <a:srgbClr val="FFFFFF"/>
                </a:solidFill>
              </a:rPr>
              <a:t>The Future City-virtual tour animation by </a:t>
            </a:r>
            <a:r>
              <a:rPr lang="en-US" sz="1050" dirty="0" err="1">
                <a:solidFill>
                  <a:srgbClr val="FFFFFF"/>
                </a:solidFill>
              </a:rPr>
              <a:t>Silkroad</a:t>
            </a:r>
            <a:r>
              <a:rPr lang="en-US" sz="1050" dirty="0">
                <a:solidFill>
                  <a:srgbClr val="FFFFFF"/>
                </a:solidFill>
              </a:rPr>
              <a:t> Visual Technology Company</a:t>
            </a:r>
            <a:endParaRPr lang="en-US" sz="1050" b="1" dirty="0">
              <a:solidFill>
                <a:srgbClr val="FFFFFF"/>
              </a:solidFill>
            </a:endParaRPr>
          </a:p>
          <a:p>
            <a:pPr marL="0" marR="0" indent="0" algn="ctr" defTabSz="914400" rtl="0" fontAlgn="auto" latinLnBrk="0" hangingPunct="0">
              <a:lnSpc>
                <a:spcPct val="100000"/>
              </a:lnSpc>
              <a:spcBef>
                <a:spcPts val="0"/>
              </a:spcBef>
              <a:spcAft>
                <a:spcPts val="0"/>
              </a:spcAft>
              <a:buClrTx/>
              <a:buSzTx/>
              <a:buFontTx/>
              <a:buNone/>
              <a:tabLst/>
            </a:pP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r>
              <a:rPr lang="en-US" sz="1800" dirty="0"/>
              <a:t>Introduce Balanced Strategy Map (BSM) by Kristy Wong</a:t>
            </a:r>
            <a:br>
              <a:rPr lang="en-US" sz="1800" dirty="0"/>
            </a:br>
            <a:r>
              <a:rPr lang="en-US" sz="1800" dirty="0"/>
              <a:t>A new kind of Logic Model</a:t>
            </a:r>
          </a:p>
        </p:txBody>
      </p:sp>
      <p:pic>
        <p:nvPicPr>
          <p:cNvPr id="3" name="图片 2" descr="Untitled_Artwork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93495" y="947262"/>
            <a:ext cx="6557010" cy="3966686"/>
          </a:xfrm>
          <a:prstGeom prst="rect">
            <a:avLst/>
          </a:prstGeom>
        </p:spPr>
      </p:pic>
    </p:spTree>
    <p:extLst>
      <p:ext uri="{BB962C8B-B14F-4D97-AF65-F5344CB8AC3E}">
        <p14:creationId xmlns:p14="http://schemas.microsoft.com/office/powerpoint/2010/main" val="2537716238"/>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BSM for Smart Cities"/>
          <p:cNvSpPr txBox="1">
            <a:spLocks noGrp="1"/>
          </p:cNvSpPr>
          <p:nvPr>
            <p:ph type="title"/>
          </p:nvPr>
        </p:nvSpPr>
        <p:spPr>
          <a:xfrm>
            <a:off x="299085" y="380048"/>
            <a:ext cx="8545830" cy="946309"/>
          </a:xfrm>
          <a:prstGeom prst="rect">
            <a:avLst/>
          </a:prstGeom>
        </p:spPr>
        <p:txBody>
          <a:bodyPr>
            <a:normAutofit/>
          </a:bodyPr>
          <a:lstStyle/>
          <a:p>
            <a:r>
              <a:rPr dirty="0"/>
              <a:t>B</a:t>
            </a:r>
            <a:r>
              <a:rPr lang="en-US" dirty="0"/>
              <a:t>alanced </a:t>
            </a:r>
            <a:r>
              <a:rPr dirty="0"/>
              <a:t>S</a:t>
            </a:r>
            <a:r>
              <a:rPr lang="en-US" dirty="0"/>
              <a:t>trategy </a:t>
            </a:r>
            <a:r>
              <a:rPr dirty="0"/>
              <a:t>M</a:t>
            </a:r>
            <a:r>
              <a:rPr lang="en-US" dirty="0"/>
              <a:t>ap (BSM) </a:t>
            </a:r>
            <a:r>
              <a:rPr dirty="0"/>
              <a:t>for Smart Cities</a:t>
            </a:r>
            <a:r>
              <a:rPr lang="en-US" dirty="0"/>
              <a:t>: A case</a:t>
            </a:r>
          </a:p>
        </p:txBody>
      </p:sp>
      <p:pic>
        <p:nvPicPr>
          <p:cNvPr id="2" name="图片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165861" y="921067"/>
            <a:ext cx="6584156" cy="4142423"/>
          </a:xfrm>
          <a:prstGeom prst="rect">
            <a:avLst/>
          </a:prstGeom>
        </p:spPr>
      </p:pic>
    </p:spTree>
    <p:extLst>
      <p:ext uri="{BB962C8B-B14F-4D97-AF65-F5344CB8AC3E}">
        <p14:creationId xmlns:p14="http://schemas.microsoft.com/office/powerpoint/2010/main" val="877331736"/>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rigger"/>
          <p:cNvSpPr txBox="1">
            <a:spLocks noGrp="1"/>
          </p:cNvSpPr>
          <p:nvPr>
            <p:ph type="title"/>
          </p:nvPr>
        </p:nvSpPr>
        <p:spPr>
          <a:xfrm>
            <a:off x="782003" y="375762"/>
            <a:ext cx="7579995" cy="946309"/>
          </a:xfrm>
          <a:prstGeom prst="rect">
            <a:avLst/>
          </a:prstGeom>
        </p:spPr>
        <p:txBody>
          <a:bodyPr>
            <a:normAutofit/>
          </a:bodyPr>
          <a:lstStyle/>
          <a:p>
            <a:r>
              <a:rPr dirty="0"/>
              <a:t>Trigger </a:t>
            </a:r>
            <a:r>
              <a:rPr lang="en-US" dirty="0"/>
              <a:t>&amp; Alignment in relation to DevOps</a:t>
            </a:r>
          </a:p>
        </p:txBody>
      </p:sp>
      <p:pic>
        <p:nvPicPr>
          <p:cNvPr id="4" name="图片 3"/>
          <p:cNvPicPr>
            <a:picLocks noChangeAspect="1"/>
          </p:cNvPicPr>
          <p:nvPr/>
        </p:nvPicPr>
        <p:blipFill>
          <a:blip r:embed="rId3" cstate="print">
            <a:clrChange>
              <a:clrFrom>
                <a:srgbClr val="05214A">
                  <a:alpha val="100000"/>
                </a:srgbClr>
              </a:clrFrom>
              <a:clrTo>
                <a:srgbClr val="05214A">
                  <a:alpha val="100000"/>
                  <a:alpha val="0"/>
                </a:srgbClr>
              </a:clrTo>
            </a:clrChange>
            <a:extLst>
              <a:ext uri="{28A0092B-C50C-407E-A947-70E740481C1C}">
                <a14:useLocalDpi xmlns:a14="http://schemas.microsoft.com/office/drawing/2010/main"/>
              </a:ext>
            </a:extLst>
          </a:blip>
          <a:srcRect/>
          <a:stretch>
            <a:fillRect/>
          </a:stretch>
        </p:blipFill>
        <p:spPr>
          <a:xfrm>
            <a:off x="4079081" y="1073944"/>
            <a:ext cx="4810125" cy="1940243"/>
          </a:xfrm>
          <a:prstGeom prst="rect">
            <a:avLst/>
          </a:prstGeom>
        </p:spPr>
      </p:pic>
      <p:pic>
        <p:nvPicPr>
          <p:cNvPr id="6" name="图片 5"/>
          <p:cNvPicPr>
            <a:picLocks noChangeAspect="1"/>
          </p:cNvPicPr>
          <p:nvPr/>
        </p:nvPicPr>
        <p:blipFill>
          <a:blip r:embed="rId4">
            <a:clrChange>
              <a:clrFrom>
                <a:srgbClr val="000000">
                  <a:alpha val="100000"/>
                </a:srgbClr>
              </a:clrFrom>
              <a:clrTo>
                <a:srgbClr val="000000">
                  <a:alpha val="100000"/>
                  <a:alpha val="0"/>
                </a:srgbClr>
              </a:clrTo>
            </a:clrChange>
          </a:blip>
          <a:stretch>
            <a:fillRect/>
          </a:stretch>
        </p:blipFill>
        <p:spPr>
          <a:xfrm>
            <a:off x="-58102" y="1022509"/>
            <a:ext cx="4137184" cy="204263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1511617" y="3257550"/>
            <a:ext cx="6121718" cy="1485424"/>
          </a:xfrm>
          <a:prstGeom prst="rect">
            <a:avLst/>
          </a:prstGeom>
        </p:spPr>
      </p:pic>
    </p:spTree>
    <p:extLst>
      <p:ext uri="{BB962C8B-B14F-4D97-AF65-F5344CB8AC3E}">
        <p14:creationId xmlns:p14="http://schemas.microsoft.com/office/powerpoint/2010/main" val="369969783"/>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How to govern a city?"/>
          <p:cNvSpPr txBox="1">
            <a:spLocks noGrp="1"/>
          </p:cNvSpPr>
          <p:nvPr>
            <p:ph type="title"/>
          </p:nvPr>
        </p:nvSpPr>
        <p:spPr>
          <a:prstGeom prst="rect">
            <a:avLst/>
          </a:prstGeom>
        </p:spPr>
        <p:txBody>
          <a:bodyPr/>
          <a:lstStyle/>
          <a:p>
            <a:r>
              <a:rPr lang="en-US" dirty="0"/>
              <a:t>Smart City Governance: </a:t>
            </a:r>
            <a:br>
              <a:rPr lang="en-US" dirty="0"/>
            </a:br>
            <a:r>
              <a:rPr lang="en-US" dirty="0"/>
              <a:t>Checks and Balances</a:t>
            </a:r>
            <a:endParaRPr dirty="0"/>
          </a:p>
        </p:txBody>
      </p:sp>
      <p:sp>
        <p:nvSpPr>
          <p:cNvPr id="3" name="Content Placeholder 2">
            <a:extLst>
              <a:ext uri="{FF2B5EF4-FFF2-40B4-BE49-F238E27FC236}">
                <a16:creationId xmlns:a16="http://schemas.microsoft.com/office/drawing/2014/main" id="{3B6D0E82-4B45-8D40-9D4F-6519CC421B6C}"/>
              </a:ext>
            </a:extLst>
          </p:cNvPr>
          <p:cNvSpPr txBox="1">
            <a:spLocks/>
          </p:cNvSpPr>
          <p:nvPr/>
        </p:nvSpPr>
        <p:spPr>
          <a:xfrm>
            <a:off x="1318647" y="1136822"/>
            <a:ext cx="7281343" cy="1317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Unicameral System: Cities usually has one legislative house</a:t>
            </a:r>
          </a:p>
          <a:p>
            <a:pPr marL="609600" indent="-457200" algn="l" hangingPunct="1">
              <a:lnSpc>
                <a:spcPct val="220000"/>
              </a:lnSpc>
              <a:buFont typeface="Arial" panose="020B0604020202020204" pitchFamily="34" charset="0"/>
              <a:buChar char="•"/>
            </a:pPr>
            <a:r>
              <a:rPr lang="en-US" sz="1800" dirty="0"/>
              <a:t>Bicameral System: Two divisions of the legislative branch</a:t>
            </a:r>
          </a:p>
        </p:txBody>
      </p:sp>
      <p:pic>
        <p:nvPicPr>
          <p:cNvPr id="7170" name="Picture 2">
            <a:hlinkClick r:id="rId2"/>
            <a:extLst>
              <a:ext uri="{FF2B5EF4-FFF2-40B4-BE49-F238E27FC236}">
                <a16:creationId xmlns:a16="http://schemas.microsoft.com/office/drawing/2014/main" id="{87EE3037-82D3-224A-A5C8-9B514C13E3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453833"/>
            <a:ext cx="4768770" cy="24224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2"/>
            <a:extLst>
              <a:ext uri="{FF2B5EF4-FFF2-40B4-BE49-F238E27FC236}">
                <a16:creationId xmlns:a16="http://schemas.microsoft.com/office/drawing/2014/main" id="{8145EA27-E6DE-E54A-A990-3491F9A9FBF6}"/>
              </a:ext>
            </a:extLst>
          </p:cNvPr>
          <p:cNvPicPr>
            <a:picLocks noChangeAspect="1"/>
          </p:cNvPicPr>
          <p:nvPr/>
        </p:nvPicPr>
        <p:blipFill>
          <a:blip r:embed="rId4"/>
          <a:stretch>
            <a:fillRect/>
          </a:stretch>
        </p:blipFill>
        <p:spPr>
          <a:xfrm>
            <a:off x="4632721" y="2891152"/>
            <a:ext cx="4476485" cy="1434928"/>
          </a:xfrm>
          <a:prstGeom prst="rect">
            <a:avLst/>
          </a:prstGeom>
        </p:spPr>
      </p:pic>
      <p:sp>
        <p:nvSpPr>
          <p:cNvPr id="7" name="Rectangle 6">
            <a:extLst>
              <a:ext uri="{FF2B5EF4-FFF2-40B4-BE49-F238E27FC236}">
                <a16:creationId xmlns:a16="http://schemas.microsoft.com/office/drawing/2014/main" id="{1AF9EC95-7FD1-354D-9614-B0F18E66ED97}"/>
              </a:ext>
            </a:extLst>
          </p:cNvPr>
          <p:cNvSpPr/>
          <p:nvPr/>
        </p:nvSpPr>
        <p:spPr>
          <a:xfrm>
            <a:off x="2777278" y="4876302"/>
            <a:ext cx="3589444" cy="253916"/>
          </a:xfrm>
          <a:prstGeom prst="rect">
            <a:avLst/>
          </a:prstGeom>
        </p:spPr>
        <p:txBody>
          <a:bodyPr wrap="none">
            <a:spAutoFit/>
          </a:bodyPr>
          <a:lstStyle/>
          <a:p>
            <a:r>
              <a:rPr lang="en-TW" sz="1050" dirty="0"/>
              <a:t>Image Source: </a:t>
            </a:r>
            <a:r>
              <a:rPr lang="en-US" sz="1050" dirty="0"/>
              <a:t>https://</a:t>
            </a:r>
            <a:r>
              <a:rPr lang="en-US" sz="1050" dirty="0" err="1"/>
              <a:t>en.wikipedia.org</a:t>
            </a:r>
            <a:r>
              <a:rPr lang="en-US" sz="1050" dirty="0"/>
              <a:t>/wiki/Bicameralism</a:t>
            </a:r>
            <a:endParaRPr lang="en-TW" sz="1050" dirty="0"/>
          </a:p>
        </p:txBody>
      </p:sp>
    </p:spTree>
    <p:extLst>
      <p:ext uri="{BB962C8B-B14F-4D97-AF65-F5344CB8AC3E}">
        <p14:creationId xmlns:p14="http://schemas.microsoft.com/office/powerpoint/2010/main" val="364298211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Governance in Cyber-Physical Spaces"/>
          <p:cNvSpPr txBox="1">
            <a:spLocks noGrp="1"/>
          </p:cNvSpPr>
          <p:nvPr>
            <p:ph type="title"/>
          </p:nvPr>
        </p:nvSpPr>
        <p:spPr>
          <a:prstGeom prst="rect">
            <a:avLst/>
          </a:prstGeom>
        </p:spPr>
        <p:txBody>
          <a:bodyPr/>
          <a:lstStyle/>
          <a:p>
            <a:r>
              <a:rPr dirty="0"/>
              <a:t>Governance in Cyber-Physical Spaces</a:t>
            </a:r>
          </a:p>
        </p:txBody>
      </p:sp>
      <p:sp>
        <p:nvSpPr>
          <p:cNvPr id="3" name="Content Placeholder 2">
            <a:extLst>
              <a:ext uri="{FF2B5EF4-FFF2-40B4-BE49-F238E27FC236}">
                <a16:creationId xmlns:a16="http://schemas.microsoft.com/office/drawing/2014/main" id="{700491B2-8E78-3446-B00D-502FC410ADE7}"/>
              </a:ext>
            </a:extLst>
          </p:cNvPr>
          <p:cNvSpPr txBox="1">
            <a:spLocks/>
          </p:cNvSpPr>
          <p:nvPr/>
        </p:nvSpPr>
        <p:spPr>
          <a:xfrm>
            <a:off x="4390103" y="1306929"/>
            <a:ext cx="4585907"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775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sz="1400" dirty="0"/>
              <a:t>Cyberspace Governance</a:t>
            </a:r>
          </a:p>
          <a:p>
            <a:pPr marL="609600" lvl="4" indent="-457200" algn="l" hangingPunct="1">
              <a:lnSpc>
                <a:spcPct val="220000"/>
              </a:lnSpc>
              <a:buFont typeface="Arial" panose="020B0604020202020204" pitchFamily="34" charset="0"/>
              <a:buChar char="•"/>
            </a:pPr>
            <a:r>
              <a:rPr lang="en-US" sz="1400" dirty="0"/>
              <a:t>All User Accounts can be Equally Created</a:t>
            </a:r>
          </a:p>
          <a:p>
            <a:pPr marL="609600" lvl="4" indent="-457200" algn="l" hangingPunct="1">
              <a:lnSpc>
                <a:spcPct val="220000"/>
              </a:lnSpc>
              <a:buFont typeface="Arial" panose="020B0604020202020204" pitchFamily="34" charset="0"/>
              <a:buChar char="•"/>
            </a:pPr>
            <a:r>
              <a:rPr lang="en-US" sz="1400" dirty="0"/>
              <a:t>Users may do anything Independent of Cyber-Government</a:t>
            </a:r>
          </a:p>
          <a:p>
            <a:pPr marL="609600" lvl="2" indent="-457200" algn="l" hangingPunct="1">
              <a:lnSpc>
                <a:spcPct val="220000"/>
              </a:lnSpc>
              <a:buFont typeface="Arial" panose="020B0604020202020204" pitchFamily="34" charset="0"/>
              <a:buChar char="•"/>
            </a:pPr>
            <a:r>
              <a:rPr lang="en-US" sz="1400" dirty="0"/>
              <a:t>Cyber-Government exists to enable user rights without Breaking the Cyber-Physical System</a:t>
            </a:r>
          </a:p>
        </p:txBody>
      </p:sp>
      <p:sp>
        <p:nvSpPr>
          <p:cNvPr id="4" name="Content Placeholder 2">
            <a:extLst>
              <a:ext uri="{FF2B5EF4-FFF2-40B4-BE49-F238E27FC236}">
                <a16:creationId xmlns:a16="http://schemas.microsoft.com/office/drawing/2014/main" id="{2A721032-E6F4-974B-A7A6-019EC60435E4}"/>
              </a:ext>
            </a:extLst>
          </p:cNvPr>
          <p:cNvSpPr txBox="1">
            <a:spLocks/>
          </p:cNvSpPr>
          <p:nvPr/>
        </p:nvSpPr>
        <p:spPr>
          <a:xfrm>
            <a:off x="167990" y="1303315"/>
            <a:ext cx="4286023" cy="2050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152400" indent="0" algn="l" hangingPunct="1">
              <a:lnSpc>
                <a:spcPct val="220000"/>
              </a:lnSpc>
            </a:pPr>
            <a:r>
              <a:rPr lang="en-US" dirty="0"/>
              <a:t>John Locke’s Theory of Governance</a:t>
            </a:r>
          </a:p>
          <a:p>
            <a:pPr marL="609600" lvl="4" indent="-457200" algn="l" hangingPunct="1">
              <a:lnSpc>
                <a:spcPct val="220000"/>
              </a:lnSpc>
              <a:buFont typeface="Arial" panose="020B0604020202020204" pitchFamily="34" charset="0"/>
              <a:buChar char="•"/>
            </a:pPr>
            <a:r>
              <a:rPr lang="en-US" dirty="0"/>
              <a:t>All Men(Persons) are Created Equal</a:t>
            </a:r>
          </a:p>
          <a:p>
            <a:pPr marL="609600" lvl="4" indent="-457200" algn="l" hangingPunct="1">
              <a:lnSpc>
                <a:spcPct val="220000"/>
              </a:lnSpc>
              <a:buFont typeface="Arial" panose="020B0604020202020204" pitchFamily="34" charset="0"/>
              <a:buChar char="•"/>
            </a:pPr>
            <a:r>
              <a:rPr lang="en-US" dirty="0"/>
              <a:t>Certain Basic Rights Exists Independent of Government</a:t>
            </a:r>
          </a:p>
          <a:p>
            <a:pPr marL="609600" lvl="2" indent="-457200" algn="l" hangingPunct="1">
              <a:lnSpc>
                <a:spcPct val="220000"/>
              </a:lnSpc>
              <a:buFont typeface="Arial" panose="020B0604020202020204" pitchFamily="34" charset="0"/>
              <a:buChar char="•"/>
            </a:pPr>
            <a:r>
              <a:rPr lang="en-US" dirty="0"/>
              <a:t>Government Exists to Protect those Rights</a:t>
            </a:r>
          </a:p>
        </p:txBody>
      </p:sp>
      <p:graphicFrame>
        <p:nvGraphicFramePr>
          <p:cNvPr id="5" name="Table 4">
            <a:extLst>
              <a:ext uri="{FF2B5EF4-FFF2-40B4-BE49-F238E27FC236}">
                <a16:creationId xmlns:a16="http://schemas.microsoft.com/office/drawing/2014/main" id="{C50B2B46-631B-CB4E-9B81-7201F4D02C60}"/>
              </a:ext>
            </a:extLst>
          </p:cNvPr>
          <p:cNvGraphicFramePr>
            <a:graphicFrameLocks noGrp="1"/>
          </p:cNvGraphicFramePr>
          <p:nvPr/>
        </p:nvGraphicFramePr>
        <p:xfrm>
          <a:off x="803787" y="3213736"/>
          <a:ext cx="7536426" cy="1656080"/>
        </p:xfrm>
        <a:graphic>
          <a:graphicData uri="http://schemas.openxmlformats.org/drawingml/2006/table">
            <a:tbl>
              <a:tblPr firstRow="1" bandRow="1">
                <a:tableStyleId>{5940675A-B579-460E-94D1-54222C63F5DA}</a:tableStyleId>
              </a:tblPr>
              <a:tblGrid>
                <a:gridCol w="2512142">
                  <a:extLst>
                    <a:ext uri="{9D8B030D-6E8A-4147-A177-3AD203B41FA5}">
                      <a16:colId xmlns:a16="http://schemas.microsoft.com/office/drawing/2014/main" val="1841068124"/>
                    </a:ext>
                  </a:extLst>
                </a:gridCol>
                <a:gridCol w="2512142">
                  <a:extLst>
                    <a:ext uri="{9D8B030D-6E8A-4147-A177-3AD203B41FA5}">
                      <a16:colId xmlns:a16="http://schemas.microsoft.com/office/drawing/2014/main" val="1279283929"/>
                    </a:ext>
                  </a:extLst>
                </a:gridCol>
                <a:gridCol w="2512142">
                  <a:extLst>
                    <a:ext uri="{9D8B030D-6E8A-4147-A177-3AD203B41FA5}">
                      <a16:colId xmlns:a16="http://schemas.microsoft.com/office/drawing/2014/main" val="1639155556"/>
                    </a:ext>
                  </a:extLst>
                </a:gridCol>
              </a:tblGrid>
              <a:tr h="370840">
                <a:tc>
                  <a:txBody>
                    <a:bodyPr/>
                    <a:lstStyle/>
                    <a:p>
                      <a:pPr algn="ctr"/>
                      <a:r>
                        <a:rPr lang="en-TW" dirty="0"/>
                        <a:t>System Engineering</a:t>
                      </a:r>
                    </a:p>
                  </a:txBody>
                  <a:tcPr/>
                </a:tc>
                <a:tc>
                  <a:txBody>
                    <a:bodyPr/>
                    <a:lstStyle/>
                    <a:p>
                      <a:pPr algn="ctr"/>
                      <a:r>
                        <a:rPr lang="en-TW" dirty="0"/>
                        <a:t>John Locke</a:t>
                      </a:r>
                    </a:p>
                  </a:txBody>
                  <a:tcPr/>
                </a:tc>
                <a:tc>
                  <a:txBody>
                    <a:bodyPr/>
                    <a:lstStyle/>
                    <a:p>
                      <a:pPr algn="ctr"/>
                      <a:r>
                        <a:rPr lang="en-TW" dirty="0"/>
                        <a:t>Cyberspace</a:t>
                      </a:r>
                    </a:p>
                  </a:txBody>
                  <a:tcPr/>
                </a:tc>
                <a:extLst>
                  <a:ext uri="{0D108BD9-81ED-4DB2-BD59-A6C34878D82A}">
                    <a16:rowId xmlns:a16="http://schemas.microsoft.com/office/drawing/2014/main" val="3531203298"/>
                  </a:ext>
                </a:extLst>
              </a:tr>
              <a:tr h="370840">
                <a:tc>
                  <a:txBody>
                    <a:bodyPr/>
                    <a:lstStyle/>
                    <a:p>
                      <a:pPr algn="ctr"/>
                      <a:r>
                        <a:rPr lang="en-TW" dirty="0"/>
                        <a:t>Correctness</a:t>
                      </a:r>
                    </a:p>
                  </a:txBody>
                  <a:tcPr/>
                </a:tc>
                <a:tc>
                  <a:txBody>
                    <a:bodyPr/>
                    <a:lstStyle/>
                    <a:p>
                      <a:pPr algn="ctr"/>
                      <a:r>
                        <a:rPr lang="en-TW" dirty="0"/>
                        <a:t>All Men are Created Equal</a:t>
                      </a:r>
                    </a:p>
                  </a:txBody>
                  <a:tcPr/>
                </a:tc>
                <a:tc>
                  <a:txBody>
                    <a:bodyPr/>
                    <a:lstStyle/>
                    <a:p>
                      <a:pPr algn="ctr"/>
                      <a:r>
                        <a:rPr lang="en-TW" dirty="0"/>
                        <a:t>All Accounts are Created Equal</a:t>
                      </a:r>
                    </a:p>
                  </a:txBody>
                  <a:tcPr/>
                </a:tc>
                <a:extLst>
                  <a:ext uri="{0D108BD9-81ED-4DB2-BD59-A6C34878D82A}">
                    <a16:rowId xmlns:a16="http://schemas.microsoft.com/office/drawing/2014/main" val="968130492"/>
                  </a:ext>
                </a:extLst>
              </a:tr>
              <a:tr h="370840">
                <a:tc>
                  <a:txBody>
                    <a:bodyPr/>
                    <a:lstStyle/>
                    <a:p>
                      <a:pPr algn="ctr"/>
                      <a:r>
                        <a:rPr lang="en-TW" dirty="0"/>
                        <a:t>Liveness</a:t>
                      </a:r>
                    </a:p>
                  </a:txBody>
                  <a:tcPr/>
                </a:tc>
                <a:tc>
                  <a:txBody>
                    <a:bodyPr/>
                    <a:lstStyle/>
                    <a:p>
                      <a:pPr algn="ctr"/>
                      <a:r>
                        <a:rPr lang="en-TW" dirty="0"/>
                        <a:t>Certain Basic Rights exists Independent of Government</a:t>
                      </a:r>
                    </a:p>
                  </a:txBody>
                  <a:tcPr/>
                </a:tc>
                <a:tc>
                  <a:txBody>
                    <a:bodyPr/>
                    <a:lstStyle/>
                    <a:p>
                      <a:pPr algn="ctr"/>
                      <a:r>
                        <a:rPr lang="en-TW" dirty="0"/>
                        <a:t>User actions are Independnet of Cyber Governance</a:t>
                      </a:r>
                    </a:p>
                  </a:txBody>
                  <a:tcPr/>
                </a:tc>
                <a:extLst>
                  <a:ext uri="{0D108BD9-81ED-4DB2-BD59-A6C34878D82A}">
                    <a16:rowId xmlns:a16="http://schemas.microsoft.com/office/drawing/2014/main" val="3041138566"/>
                  </a:ext>
                </a:extLst>
              </a:tr>
              <a:tr h="370840">
                <a:tc>
                  <a:txBody>
                    <a:bodyPr/>
                    <a:lstStyle/>
                    <a:p>
                      <a:pPr algn="ctr"/>
                      <a:r>
                        <a:rPr lang="en-TW" dirty="0"/>
                        <a:t>Safety</a:t>
                      </a:r>
                    </a:p>
                  </a:txBody>
                  <a:tcPr/>
                </a:tc>
                <a:tc>
                  <a:txBody>
                    <a:bodyPr/>
                    <a:lstStyle/>
                    <a:p>
                      <a:pPr algn="ctr"/>
                      <a:r>
                        <a:rPr lang="en-TW" dirty="0"/>
                        <a:t>Government exists to Protect those Rights</a:t>
                      </a:r>
                    </a:p>
                  </a:txBody>
                  <a:tcPr/>
                </a:tc>
                <a:tc>
                  <a:txBody>
                    <a:bodyPr/>
                    <a:lstStyle/>
                    <a:p>
                      <a:pPr algn="ctr"/>
                      <a:r>
                        <a:rPr lang="en-TW" dirty="0"/>
                        <a:t>Cybersecurity exists to prevent users break the System</a:t>
                      </a:r>
                    </a:p>
                  </a:txBody>
                  <a:tcPr/>
                </a:tc>
                <a:extLst>
                  <a:ext uri="{0D108BD9-81ED-4DB2-BD59-A6C34878D82A}">
                    <a16:rowId xmlns:a16="http://schemas.microsoft.com/office/drawing/2014/main" val="2937494314"/>
                  </a:ext>
                </a:extLst>
              </a:tr>
            </a:tbl>
          </a:graphicData>
        </a:graphic>
      </p:graphicFrame>
    </p:spTree>
    <p:extLst>
      <p:ext uri="{BB962C8B-B14F-4D97-AF65-F5344CB8AC3E}">
        <p14:creationId xmlns:p14="http://schemas.microsoft.com/office/powerpoint/2010/main" val="2691528285"/>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br>
              <a:rPr lang="en-US" dirty="0"/>
            </a:br>
            <a:r>
              <a:rPr lang="en-US" dirty="0">
                <a:solidFill>
                  <a:srgbClr val="FF0000"/>
                </a:solidFill>
              </a:rPr>
              <a:t>Who’s your city?</a:t>
            </a:r>
            <a:endParaRPr dirty="0"/>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F753E86-36B3-D444-BEB7-247E4EE03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10019" y="1884770"/>
            <a:ext cx="2157413" cy="32724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5"/>
            <a:extLst>
              <a:ext uri="{FF2B5EF4-FFF2-40B4-BE49-F238E27FC236}">
                <a16:creationId xmlns:a16="http://schemas.microsoft.com/office/drawing/2014/main" id="{B7CA8642-FB64-0C43-9087-1B8C385A739E}"/>
              </a:ext>
            </a:extLst>
          </p:cNvPr>
          <p:cNvPicPr>
            <a:picLocks noChangeAspect="1"/>
          </p:cNvPicPr>
          <p:nvPr/>
        </p:nvPicPr>
        <p:blipFill>
          <a:blip r:embed="rId6"/>
          <a:stretch>
            <a:fillRect/>
          </a:stretch>
        </p:blipFill>
        <p:spPr>
          <a:xfrm>
            <a:off x="1643239" y="1325380"/>
            <a:ext cx="4327715" cy="3465271"/>
          </a:xfrm>
          <a:prstGeom prst="rect">
            <a:avLst/>
          </a:prstGeom>
        </p:spPr>
      </p:pic>
    </p:spTree>
    <p:extLst>
      <p:ext uri="{BB962C8B-B14F-4D97-AF65-F5344CB8AC3E}">
        <p14:creationId xmlns:p14="http://schemas.microsoft.com/office/powerpoint/2010/main" val="2214737110"/>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Representing Collective Consciousness"/>
          <p:cNvSpPr txBox="1">
            <a:spLocks noGrp="1"/>
          </p:cNvSpPr>
          <p:nvPr>
            <p:ph type="title"/>
          </p:nvPr>
        </p:nvSpPr>
        <p:spPr>
          <a:xfrm>
            <a:off x="1689210" y="340100"/>
            <a:ext cx="5765580" cy="946201"/>
          </a:xfrm>
          <a:prstGeom prst="rect">
            <a:avLst/>
          </a:prstGeom>
        </p:spPr>
        <p:txBody>
          <a:bodyPr>
            <a:normAutofit fontScale="90000"/>
          </a:bodyPr>
          <a:lstStyle/>
          <a:p>
            <a:r>
              <a:rPr dirty="0"/>
              <a:t>Representing Collective Consciousness</a:t>
            </a:r>
            <a:r>
              <a:rPr lang="en-US" dirty="0"/>
              <a:t> </a:t>
            </a:r>
            <a:br>
              <a:rPr lang="en-US" dirty="0"/>
            </a:br>
            <a:r>
              <a:rPr lang="en-US" dirty="0"/>
              <a:t>based on the </a:t>
            </a:r>
            <a:r>
              <a:rPr lang="en-US" dirty="0">
                <a:solidFill>
                  <a:srgbClr val="FF0000"/>
                </a:solidFill>
              </a:rPr>
              <a:t>Principe of Information Symmetry</a:t>
            </a:r>
            <a:endParaRPr dirty="0">
              <a:solidFill>
                <a:srgbClr val="FF0000"/>
              </a:solidFill>
            </a:endParaRPr>
          </a:p>
        </p:txBody>
      </p:sp>
      <p:sp>
        <p:nvSpPr>
          <p:cNvPr id="3" name="TextBox 2">
            <a:extLst>
              <a:ext uri="{FF2B5EF4-FFF2-40B4-BE49-F238E27FC236}">
                <a16:creationId xmlns:a16="http://schemas.microsoft.com/office/drawing/2014/main" id="{71597870-E36A-D240-995D-0EE5B4CA5678}"/>
              </a:ext>
            </a:extLst>
          </p:cNvPr>
          <p:cNvSpPr txBox="1"/>
          <p:nvPr/>
        </p:nvSpPr>
        <p:spPr>
          <a:xfrm>
            <a:off x="758379" y="4399556"/>
            <a:ext cx="783547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800" dirty="0"/>
              <a:t>“Language is an organ of perception, not simply a means of communication” </a:t>
            </a:r>
          </a:p>
          <a:p>
            <a:r>
              <a:rPr lang="en-US" sz="1800" dirty="0"/>
              <a:t>					― Julian Jaynes</a:t>
            </a:r>
            <a:endParaRPr kumimoji="0" lang="en-TW" sz="1800" b="0" i="0" u="none" strike="noStrike" cap="none" spc="0" normalizeH="0" baseline="0" dirty="0">
              <a:ln>
                <a:noFill/>
              </a:ln>
              <a:solidFill>
                <a:srgbClr val="AAFFEE"/>
              </a:solidFill>
              <a:effectLst/>
              <a:uFillTx/>
              <a:latin typeface="+mj-lt"/>
              <a:ea typeface="+mj-ea"/>
              <a:cs typeface="+mj-cs"/>
              <a:sym typeface="Arial"/>
            </a:endParaRPr>
          </a:p>
        </p:txBody>
      </p:sp>
      <p:pic>
        <p:nvPicPr>
          <p:cNvPr id="13314" name="Picture 2" descr="Julian Jaynes">
            <a:hlinkClick r:id="rId2" tooltip="Julian Jaynes"/>
            <a:extLst>
              <a:ext uri="{FF2B5EF4-FFF2-40B4-BE49-F238E27FC236}">
                <a16:creationId xmlns:a16="http://schemas.microsoft.com/office/drawing/2014/main" id="{90262D68-DF90-A247-A896-785996B3A4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84808" y="1271518"/>
            <a:ext cx="2194560" cy="28529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68F661C-3C5F-3C4A-9CDE-F2770BA7914D}"/>
              </a:ext>
            </a:extLst>
          </p:cNvPr>
          <p:cNvGrpSpPr/>
          <p:nvPr/>
        </p:nvGrpSpPr>
        <p:grpSpPr>
          <a:xfrm>
            <a:off x="6241358" y="1860043"/>
            <a:ext cx="2711449" cy="1624883"/>
            <a:chOff x="4130548" y="621792"/>
            <a:chExt cx="4042209" cy="2418588"/>
          </a:xfrm>
        </p:grpSpPr>
        <p:pic>
          <p:nvPicPr>
            <p:cNvPr id="6" name="Picture 4">
              <a:extLst>
                <a:ext uri="{FF2B5EF4-FFF2-40B4-BE49-F238E27FC236}">
                  <a16:creationId xmlns:a16="http://schemas.microsoft.com/office/drawing/2014/main" id="{B93B8DD4-646C-0A42-974C-1BF81F4AEA74}"/>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2DB091-897C-1A40-A023-BEFE8D6AA038}"/>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1D9BC999-6655-CE41-9E87-899693EDDCD2}"/>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4011E8E3-86D5-1C46-BD21-4DAB39CC5783}"/>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grpSp>
        <p:nvGrpSpPr>
          <p:cNvPr id="4" name="Group 3">
            <a:extLst>
              <a:ext uri="{FF2B5EF4-FFF2-40B4-BE49-F238E27FC236}">
                <a16:creationId xmlns:a16="http://schemas.microsoft.com/office/drawing/2014/main" id="{9223294C-66E5-7040-9B6C-8771E6DE4DB6}"/>
              </a:ext>
            </a:extLst>
          </p:cNvPr>
          <p:cNvGrpSpPr/>
          <p:nvPr/>
        </p:nvGrpSpPr>
        <p:grpSpPr>
          <a:xfrm>
            <a:off x="956025" y="1299050"/>
            <a:ext cx="2017650" cy="2825397"/>
            <a:chOff x="810438" y="835058"/>
            <a:chExt cx="2017650" cy="2825397"/>
          </a:xfrm>
        </p:grpSpPr>
        <p:graphicFrame>
          <p:nvGraphicFramePr>
            <p:cNvPr id="11" name="Diagram 10">
              <a:extLst>
                <a:ext uri="{FF2B5EF4-FFF2-40B4-BE49-F238E27FC236}">
                  <a16:creationId xmlns:a16="http://schemas.microsoft.com/office/drawing/2014/main" id="{290D4770-3A27-1648-82B3-54B6F14B859B}"/>
                </a:ext>
              </a:extLst>
            </p:cNvPr>
            <p:cNvGraphicFramePr/>
            <p:nvPr>
              <p:extLst>
                <p:ext uri="{D42A27DB-BD31-4B8C-83A1-F6EECF244321}">
                  <p14:modId xmlns:p14="http://schemas.microsoft.com/office/powerpoint/2010/main" val="866997674"/>
                </p:ext>
              </p:extLst>
            </p:nvPr>
          </p:nvGraphicFramePr>
          <p:xfrm>
            <a:off x="862498" y="835058"/>
            <a:ext cx="1913531" cy="13734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 name="Diagram 1">
              <a:extLst>
                <a:ext uri="{FF2B5EF4-FFF2-40B4-BE49-F238E27FC236}">
                  <a16:creationId xmlns:a16="http://schemas.microsoft.com/office/drawing/2014/main" id="{0039D8E3-D8EC-3146-9638-13D612F8C55D}"/>
                </a:ext>
              </a:extLst>
            </p:cNvPr>
            <p:cNvGraphicFramePr/>
            <p:nvPr>
              <p:extLst>
                <p:ext uri="{D42A27DB-BD31-4B8C-83A1-F6EECF244321}">
                  <p14:modId xmlns:p14="http://schemas.microsoft.com/office/powerpoint/2010/main" val="4009122065"/>
                </p:ext>
              </p:extLst>
            </p:nvPr>
          </p:nvGraphicFramePr>
          <p:xfrm>
            <a:off x="810438" y="2233990"/>
            <a:ext cx="2017650" cy="142646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spTree>
    <p:extLst>
      <p:ext uri="{BB962C8B-B14F-4D97-AF65-F5344CB8AC3E}">
        <p14:creationId xmlns:p14="http://schemas.microsoft.com/office/powerpoint/2010/main" val="1356389384"/>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How to make Cities Smart?</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Introduce </a:t>
            </a:r>
            <a:r>
              <a:rPr lang="en-US" sz="1800" dirty="0" err="1"/>
              <a:t>DevSecOps</a:t>
            </a:r>
            <a:r>
              <a:rPr lang="en-US" sz="1800" dirty="0"/>
              <a:t> to Smart City governance</a:t>
            </a:r>
          </a:p>
          <a:p>
            <a:pPr marL="609600" indent="-457200" algn="l" hangingPunct="1">
              <a:lnSpc>
                <a:spcPct val="220000"/>
              </a:lnSpc>
              <a:buFont typeface="Arial" panose="020B0604020202020204" pitchFamily="34" charset="0"/>
              <a:buChar char="•"/>
            </a:pPr>
            <a:r>
              <a:rPr lang="en-US" sz="1800" dirty="0"/>
              <a:t>Make non-private data Publicly Observable</a:t>
            </a:r>
          </a:p>
          <a:p>
            <a:pPr marL="609600" indent="-457200" algn="l" hangingPunct="1">
              <a:lnSpc>
                <a:spcPct val="220000"/>
              </a:lnSpc>
              <a:buFont typeface="Arial" panose="020B0604020202020204" pitchFamily="34" charset="0"/>
              <a:buChar char="•"/>
            </a:pPr>
            <a:r>
              <a:rPr lang="en-US" sz="1800" dirty="0"/>
              <a:t>Trust-worthy operational historical data is an Asset</a:t>
            </a:r>
          </a:p>
          <a:p>
            <a:pPr marL="609600" indent="-457200" algn="l" hangingPunct="1">
              <a:lnSpc>
                <a:spcPct val="220000"/>
              </a:lnSpc>
              <a:buFont typeface="Arial" panose="020B0604020202020204" pitchFamily="34" charset="0"/>
              <a:buChar char="•"/>
            </a:pPr>
            <a:r>
              <a:rPr lang="en-US" sz="1800" dirty="0"/>
              <a:t>Deploy data through popular and standard-based software</a:t>
            </a:r>
          </a:p>
          <a:p>
            <a:pPr marL="609600" indent="-457200" algn="l" hangingPunct="1">
              <a:lnSpc>
                <a:spcPct val="220000"/>
              </a:lnSpc>
              <a:buFont typeface="Arial" panose="020B0604020202020204" pitchFamily="34" charset="0"/>
              <a:buChar char="•"/>
            </a:pPr>
            <a:r>
              <a:rPr lang="en-US" sz="1800" dirty="0"/>
              <a:t>Lead the public to know the </a:t>
            </a:r>
            <a:r>
              <a:rPr lang="en-US" sz="1800" dirty="0">
                <a:solidFill>
                  <a:srgbClr val="FF0000"/>
                </a:solidFill>
              </a:rPr>
              <a:t>Principle of Info. Symmetry</a:t>
            </a:r>
          </a:p>
        </p:txBody>
      </p:sp>
    </p:spTree>
    <p:extLst>
      <p:ext uri="{BB962C8B-B14F-4D97-AF65-F5344CB8AC3E}">
        <p14:creationId xmlns:p14="http://schemas.microsoft.com/office/powerpoint/2010/main" val="324664242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The Principle of Information Symmetry</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Natural &amp; Structural Symmetry: Space, Time, Energy</a:t>
            </a:r>
          </a:p>
          <a:p>
            <a:pPr marL="609600" indent="-457200" algn="l" hangingPunct="1">
              <a:lnSpc>
                <a:spcPct val="220000"/>
              </a:lnSpc>
              <a:buFont typeface="Arial" panose="020B0604020202020204" pitchFamily="34" charset="0"/>
              <a:buChar char="•"/>
            </a:pPr>
            <a:r>
              <a:rPr lang="en-US" sz="1800" dirty="0"/>
              <a:t>Data Content Symmetry: Immutable Data Service</a:t>
            </a:r>
          </a:p>
          <a:p>
            <a:pPr marL="609600" indent="-457200" algn="l" hangingPunct="1">
              <a:lnSpc>
                <a:spcPct val="220000"/>
              </a:lnSpc>
              <a:buFont typeface="Arial" panose="020B0604020202020204" pitchFamily="34" charset="0"/>
              <a:buChar char="•"/>
            </a:pPr>
            <a:r>
              <a:rPr lang="en-US" sz="1800" dirty="0"/>
              <a:t>Functional Symmetry: Algorithmic Consistency</a:t>
            </a:r>
          </a:p>
          <a:p>
            <a:pPr marL="609600" indent="-457200" algn="l" hangingPunct="1">
              <a:lnSpc>
                <a:spcPct val="220000"/>
              </a:lnSpc>
              <a:buFont typeface="Arial" panose="020B0604020202020204" pitchFamily="34" charset="0"/>
              <a:buChar char="•"/>
            </a:pPr>
            <a:r>
              <a:rPr lang="en-US" sz="1800" dirty="0"/>
              <a:t>Infrastructure Symmetry: Trust-worthy System Support</a:t>
            </a:r>
          </a:p>
          <a:p>
            <a:pPr marL="609600" indent="-457200" algn="l" hangingPunct="1">
              <a:lnSpc>
                <a:spcPct val="220000"/>
              </a:lnSpc>
              <a:buFont typeface="Arial" panose="020B0604020202020204" pitchFamily="34" charset="0"/>
              <a:buChar char="•"/>
            </a:pPr>
            <a:r>
              <a:rPr lang="en-US" sz="1800" dirty="0">
                <a:solidFill>
                  <a:srgbClr val="FF0000"/>
                </a:solidFill>
              </a:rPr>
              <a:t>Knowledge Symmetry: Equality in Information Interpretation</a:t>
            </a:r>
          </a:p>
        </p:txBody>
      </p:sp>
    </p:spTree>
    <p:extLst>
      <p:ext uri="{BB962C8B-B14F-4D97-AF65-F5344CB8AC3E}">
        <p14:creationId xmlns:p14="http://schemas.microsoft.com/office/powerpoint/2010/main" val="3390624597"/>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prstGeom prst="rect">
            <a:avLst/>
          </a:prstGeom>
        </p:spPr>
        <p:txBody>
          <a:bodyPr/>
          <a:lstStyle/>
          <a:p>
            <a:r>
              <a:rPr lang="en-US" dirty="0"/>
              <a:t>Conclusion</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City is the Embodiment of Collective Consciousness</a:t>
            </a:r>
          </a:p>
          <a:p>
            <a:pPr marL="609600" indent="-457200" algn="l" hangingPunct="1">
              <a:lnSpc>
                <a:spcPct val="220000"/>
              </a:lnSpc>
              <a:buFont typeface="Arial" panose="020B0604020202020204" pitchFamily="34" charset="0"/>
              <a:buChar char="•"/>
            </a:pPr>
            <a:r>
              <a:rPr lang="en-US" sz="1800" dirty="0"/>
              <a:t>Many Cities have already started thinking about Happiness</a:t>
            </a:r>
          </a:p>
          <a:p>
            <a:pPr marL="609600" indent="-457200" algn="l" hangingPunct="1">
              <a:lnSpc>
                <a:spcPct val="220000"/>
              </a:lnSpc>
              <a:buFont typeface="Arial" panose="020B0604020202020204" pitchFamily="34" charset="0"/>
              <a:buChar char="•"/>
            </a:pPr>
            <a:r>
              <a:rPr lang="en-US" sz="1800" dirty="0"/>
              <a:t>Bezos initiated </a:t>
            </a:r>
            <a:r>
              <a:rPr lang="en-US" sz="1800" b="1" dirty="0">
                <a:solidFill>
                  <a:srgbClr val="FF0000"/>
                </a:solidFill>
              </a:rPr>
              <a:t>Data Format Standardization globally</a:t>
            </a:r>
            <a:endParaRPr lang="en-US" sz="1800" dirty="0"/>
          </a:p>
          <a:p>
            <a:pPr marL="609600" indent="-457200" algn="l" hangingPunct="1">
              <a:lnSpc>
                <a:spcPct val="220000"/>
              </a:lnSpc>
              <a:buFont typeface="Arial" panose="020B0604020202020204" pitchFamily="34" charset="0"/>
              <a:buChar char="•"/>
            </a:pPr>
            <a:r>
              <a:rPr lang="en-US" sz="1800" dirty="0"/>
              <a:t>AWS eventually created a Global Data Workflow</a:t>
            </a:r>
          </a:p>
          <a:p>
            <a:pPr marL="609600" indent="-457200" algn="l" hangingPunct="1">
              <a:lnSpc>
                <a:spcPct val="220000"/>
              </a:lnSpc>
              <a:buFont typeface="Arial" panose="020B0604020202020204" pitchFamily="34" charset="0"/>
              <a:buChar char="•"/>
            </a:pPr>
            <a:r>
              <a:rPr lang="en-US" sz="1800" dirty="0"/>
              <a:t>Cities and techies should utilize </a:t>
            </a:r>
            <a:r>
              <a:rPr lang="en-US" sz="1800" b="1" dirty="0">
                <a:solidFill>
                  <a:srgbClr val="FF0000"/>
                </a:solidFill>
              </a:rPr>
              <a:t>Our Data </a:t>
            </a:r>
            <a:r>
              <a:rPr lang="en-US" sz="1800" dirty="0"/>
              <a:t>with respect</a:t>
            </a:r>
          </a:p>
        </p:txBody>
      </p:sp>
    </p:spTree>
    <p:extLst>
      <p:ext uri="{BB962C8B-B14F-4D97-AF65-F5344CB8AC3E}">
        <p14:creationId xmlns:p14="http://schemas.microsoft.com/office/powerpoint/2010/main" val="295192471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prstGeom prst="rect">
            <a:avLst/>
          </a:prstGeom>
        </p:spPr>
        <p:txBody>
          <a:bodyPr/>
          <a:lstStyle/>
          <a:p>
            <a:r>
              <a:rPr lang="en-US" dirty="0"/>
              <a:t>Sensible City Lab at MIT</a:t>
            </a:r>
            <a:endParaRPr dirty="0"/>
          </a:p>
        </p:txBody>
      </p:sp>
      <p:pic>
        <p:nvPicPr>
          <p:cNvPr id="2" name="Picture 1">
            <a:hlinkClick r:id="rId2"/>
            <a:extLst>
              <a:ext uri="{FF2B5EF4-FFF2-40B4-BE49-F238E27FC236}">
                <a16:creationId xmlns:a16="http://schemas.microsoft.com/office/drawing/2014/main" id="{486BBBEF-85A9-0F43-909F-35E065B6A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8156" y="1055287"/>
            <a:ext cx="6647688" cy="3451009"/>
          </a:xfrm>
          <a:prstGeom prst="rect">
            <a:avLst/>
          </a:prstGeom>
        </p:spPr>
      </p:pic>
      <p:sp>
        <p:nvSpPr>
          <p:cNvPr id="3" name="TextBox 2">
            <a:extLst>
              <a:ext uri="{FF2B5EF4-FFF2-40B4-BE49-F238E27FC236}">
                <a16:creationId xmlns:a16="http://schemas.microsoft.com/office/drawing/2014/main" id="{847D4588-A60B-BF41-AFF8-61738D32A9DA}"/>
              </a:ext>
            </a:extLst>
          </p:cNvPr>
          <p:cNvSpPr txBox="1"/>
          <p:nvPr/>
        </p:nvSpPr>
        <p:spPr>
          <a:xfrm>
            <a:off x="3108458" y="4682929"/>
            <a:ext cx="292708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Carlo Ratti of MIT Sensible City</a:t>
            </a:r>
          </a:p>
        </p:txBody>
      </p:sp>
    </p:spTree>
    <p:extLst>
      <p:ext uri="{BB962C8B-B14F-4D97-AF65-F5344CB8AC3E}">
        <p14:creationId xmlns:p14="http://schemas.microsoft.com/office/powerpoint/2010/main" val="1226315231"/>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lang="en-US" dirty="0"/>
              <a:t>A way to define and categorize conscious beings</a:t>
            </a:r>
            <a:endParaRPr dirty="0"/>
          </a:p>
        </p:txBody>
      </p:sp>
      <p:sp>
        <p:nvSpPr>
          <p:cNvPr id="5" name="TextBox 4">
            <a:extLst>
              <a:ext uri="{FF2B5EF4-FFF2-40B4-BE49-F238E27FC236}">
                <a16:creationId xmlns:a16="http://schemas.microsoft.com/office/drawing/2014/main" id="{7CF59967-28B9-6748-A81A-19B45F7B3FEE}"/>
              </a:ext>
            </a:extLst>
          </p:cNvPr>
          <p:cNvSpPr txBox="1"/>
          <p:nvPr/>
        </p:nvSpPr>
        <p:spPr>
          <a:xfrm>
            <a:off x="3328069" y="4791035"/>
            <a:ext cx="24878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What is considered to be alive?</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hlinkClick r:id="rId3"/>
            <a:extLst>
              <a:ext uri="{FF2B5EF4-FFF2-40B4-BE49-F238E27FC236}">
                <a16:creationId xmlns:a16="http://schemas.microsoft.com/office/drawing/2014/main" id="{AD788ABD-D55B-3844-BC1F-CB6EBF1986DB}"/>
              </a:ext>
            </a:extLst>
          </p:cNvPr>
          <p:cNvPicPr>
            <a:picLocks noChangeAspect="1"/>
          </p:cNvPicPr>
          <p:nvPr/>
        </p:nvPicPr>
        <p:blipFill>
          <a:blip r:embed="rId4"/>
          <a:stretch>
            <a:fillRect/>
          </a:stretch>
        </p:blipFill>
        <p:spPr>
          <a:xfrm>
            <a:off x="2123612" y="1071550"/>
            <a:ext cx="5098252" cy="3551078"/>
          </a:xfrm>
          <a:prstGeom prst="rect">
            <a:avLst/>
          </a:prstGeom>
        </p:spPr>
      </p:pic>
    </p:spTree>
    <p:extLst>
      <p:ext uri="{BB962C8B-B14F-4D97-AF65-F5344CB8AC3E}">
        <p14:creationId xmlns:p14="http://schemas.microsoft.com/office/powerpoint/2010/main" val="1005273735"/>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Neural Link video"/>
          <p:cNvSpPr txBox="1">
            <a:spLocks noGrp="1"/>
          </p:cNvSpPr>
          <p:nvPr>
            <p:ph type="title"/>
          </p:nvPr>
        </p:nvSpPr>
        <p:spPr>
          <a:prstGeom prst="rect">
            <a:avLst/>
          </a:prstGeom>
        </p:spPr>
        <p:txBody>
          <a:bodyPr/>
          <a:lstStyle/>
          <a:p>
            <a:r>
              <a:rPr dirty="0" err="1"/>
              <a:t>Neuralink</a:t>
            </a:r>
            <a:r>
              <a:rPr dirty="0"/>
              <a:t> </a:t>
            </a:r>
            <a:r>
              <a:rPr lang="en-US" dirty="0"/>
              <a:t>by Elon Musk</a:t>
            </a:r>
            <a:endParaRPr dirty="0"/>
          </a:p>
        </p:txBody>
      </p:sp>
      <p:pic>
        <p:nvPicPr>
          <p:cNvPr id="2" name="Picture 1">
            <a:hlinkClick r:id="rId3"/>
            <a:extLst>
              <a:ext uri="{FF2B5EF4-FFF2-40B4-BE49-F238E27FC236}">
                <a16:creationId xmlns:a16="http://schemas.microsoft.com/office/drawing/2014/main" id="{8147E89B-B70E-EC4B-B6F3-CDC3ED1CA9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49" y="924203"/>
            <a:ext cx="6096716" cy="3436631"/>
          </a:xfrm>
          <a:prstGeom prst="rect">
            <a:avLst/>
          </a:prstGeom>
        </p:spPr>
      </p:pic>
      <p:sp>
        <p:nvSpPr>
          <p:cNvPr id="3" name="TextBox 2">
            <a:extLst>
              <a:ext uri="{FF2B5EF4-FFF2-40B4-BE49-F238E27FC236}">
                <a16:creationId xmlns:a16="http://schemas.microsoft.com/office/drawing/2014/main" id="{95AD8517-C813-6D44-8F48-558A0A0F0239}"/>
              </a:ext>
            </a:extLst>
          </p:cNvPr>
          <p:cNvSpPr txBox="1"/>
          <p:nvPr/>
        </p:nvSpPr>
        <p:spPr>
          <a:xfrm>
            <a:off x="5174965" y="4716744"/>
            <a:ext cx="3969035"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www.biorxiv.org</a:t>
            </a:r>
            <a:r>
              <a:rPr lang="en-US" dirty="0"/>
              <a:t>/content/10.1101/703801v4</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4" name="Picture 3">
            <a:hlinkClick r:id="rId5"/>
            <a:extLst>
              <a:ext uri="{FF2B5EF4-FFF2-40B4-BE49-F238E27FC236}">
                <a16:creationId xmlns:a16="http://schemas.microsoft.com/office/drawing/2014/main" id="{B2E3EB81-FD42-1540-BB16-65E196C402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69065" y="211312"/>
            <a:ext cx="2718243" cy="1915126"/>
          </a:xfrm>
          <a:prstGeom prst="rect">
            <a:avLst/>
          </a:prstGeom>
        </p:spPr>
      </p:pic>
      <p:pic>
        <p:nvPicPr>
          <p:cNvPr id="6" name="Picture 5">
            <a:extLst>
              <a:ext uri="{FF2B5EF4-FFF2-40B4-BE49-F238E27FC236}">
                <a16:creationId xmlns:a16="http://schemas.microsoft.com/office/drawing/2014/main" id="{CDA9F251-DF07-D846-B88D-2FB0F57A754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69065" y="2126438"/>
            <a:ext cx="2718242" cy="2344274"/>
          </a:xfrm>
          <a:prstGeom prst="rect">
            <a:avLst/>
          </a:prstGeom>
        </p:spPr>
      </p:pic>
      <p:pic>
        <p:nvPicPr>
          <p:cNvPr id="5" name="Picture 4">
            <a:extLst>
              <a:ext uri="{FF2B5EF4-FFF2-40B4-BE49-F238E27FC236}">
                <a16:creationId xmlns:a16="http://schemas.microsoft.com/office/drawing/2014/main" id="{3116DC71-A575-1F48-A725-2ABCF636E5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08711" y="3520952"/>
            <a:ext cx="1264543" cy="839882"/>
          </a:xfrm>
          <a:prstGeom prst="rect">
            <a:avLst/>
          </a:prstGeom>
        </p:spPr>
      </p:pic>
      <p:pic>
        <p:nvPicPr>
          <p:cNvPr id="7" name="Picture 6">
            <a:extLst>
              <a:ext uri="{FF2B5EF4-FFF2-40B4-BE49-F238E27FC236}">
                <a16:creationId xmlns:a16="http://schemas.microsoft.com/office/drawing/2014/main" id="{B59C2635-099B-6D42-B198-212808AD95DD}"/>
              </a:ext>
            </a:extLst>
          </p:cNvPr>
          <p:cNvPicPr>
            <a:picLocks noChangeAspect="1"/>
          </p:cNvPicPr>
          <p:nvPr/>
        </p:nvPicPr>
        <p:blipFill>
          <a:blip r:embed="rId9"/>
          <a:stretch>
            <a:fillRect/>
          </a:stretch>
        </p:blipFill>
        <p:spPr>
          <a:xfrm>
            <a:off x="2050748" y="3265754"/>
            <a:ext cx="2718242" cy="1558712"/>
          </a:xfrm>
          <a:prstGeom prst="rect">
            <a:avLst/>
          </a:prstGeom>
        </p:spPr>
      </p:pic>
    </p:spTree>
    <p:extLst>
      <p:ext uri="{BB962C8B-B14F-4D97-AF65-F5344CB8AC3E}">
        <p14:creationId xmlns:p14="http://schemas.microsoft.com/office/powerpoint/2010/main" val="1985638946"/>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mart City: A self-contained collective being"/>
          <p:cNvSpPr txBox="1">
            <a:spLocks noGrp="1"/>
          </p:cNvSpPr>
          <p:nvPr>
            <p:ph type="title"/>
          </p:nvPr>
        </p:nvSpPr>
        <p:spPr>
          <a:xfrm>
            <a:off x="1416377" y="368347"/>
            <a:ext cx="6311246" cy="600297"/>
          </a:xfrm>
          <a:prstGeom prst="rect">
            <a:avLst/>
          </a:prstGeom>
        </p:spPr>
        <p:txBody>
          <a:bodyPr/>
          <a:lstStyle/>
          <a:p>
            <a:r>
              <a:rPr dirty="0"/>
              <a:t>Smart City: A self-contained collective being</a:t>
            </a:r>
          </a:p>
        </p:txBody>
      </p:sp>
      <p:sp>
        <p:nvSpPr>
          <p:cNvPr id="5" name="TextBox 4">
            <a:extLst>
              <a:ext uri="{FF2B5EF4-FFF2-40B4-BE49-F238E27FC236}">
                <a16:creationId xmlns:a16="http://schemas.microsoft.com/office/drawing/2014/main" id="{7CF59967-28B9-6748-A81A-19B45F7B3FEE}"/>
              </a:ext>
            </a:extLst>
          </p:cNvPr>
          <p:cNvSpPr txBox="1"/>
          <p:nvPr/>
        </p:nvSpPr>
        <p:spPr>
          <a:xfrm>
            <a:off x="1538868" y="4725534"/>
            <a:ext cx="626774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Thank about the Giant Willow Tree in Avatar the Movie, this one is a Baobab.</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148" name="Picture 4">
            <a:hlinkClick r:id="rId3"/>
            <a:extLst>
              <a:ext uri="{FF2B5EF4-FFF2-40B4-BE49-F238E27FC236}">
                <a16:creationId xmlns:a16="http://schemas.microsoft.com/office/drawing/2014/main" id="{37F9D7FB-8C25-6043-8290-61110BD3DC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29539" y="1065494"/>
            <a:ext cx="5486400" cy="355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031041"/>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rotection and integrity of democracy"/>
          <p:cNvSpPr txBox="1">
            <a:spLocks noGrp="1"/>
          </p:cNvSpPr>
          <p:nvPr>
            <p:ph type="title"/>
          </p:nvPr>
        </p:nvSpPr>
        <p:spPr>
          <a:prstGeom prst="rect">
            <a:avLst/>
          </a:prstGeom>
        </p:spPr>
        <p:txBody>
          <a:bodyPr/>
          <a:lstStyle/>
          <a:p>
            <a:r>
              <a:rPr dirty="0"/>
              <a:t>Protection and integrity of democracy</a:t>
            </a:r>
          </a:p>
        </p:txBody>
      </p:sp>
      <p:sp>
        <p:nvSpPr>
          <p:cNvPr id="592" name="Premise of Collective Consciousness"/>
          <p:cNvSpPr txBox="1">
            <a:spLocks noGrp="1"/>
          </p:cNvSpPr>
          <p:nvPr>
            <p:ph type="body" sz="quarter" idx="1"/>
          </p:nvPr>
        </p:nvSpPr>
        <p:spPr>
          <a:xfrm>
            <a:off x="2372399" y="808263"/>
            <a:ext cx="4399201" cy="473101"/>
          </a:xfrm>
          <a:prstGeom prst="rect">
            <a:avLst/>
          </a:prstGeom>
        </p:spPr>
        <p:txBody>
          <a:bodyPr>
            <a:normAutofit/>
          </a:bodyPr>
          <a:lstStyle/>
          <a:p>
            <a:r>
              <a:rPr dirty="0"/>
              <a:t>Collective Consciousness</a:t>
            </a:r>
            <a:r>
              <a:rPr lang="en-US" dirty="0"/>
              <a:t>/Unconsciousness</a:t>
            </a:r>
            <a:endParaRPr dirty="0"/>
          </a:p>
        </p:txBody>
      </p:sp>
      <p:pic>
        <p:nvPicPr>
          <p:cNvPr id="2" name="Picture 1">
            <a:hlinkClick r:id="rId2"/>
            <a:extLst>
              <a:ext uri="{FF2B5EF4-FFF2-40B4-BE49-F238E27FC236}">
                <a16:creationId xmlns:a16="http://schemas.microsoft.com/office/drawing/2014/main" id="{5910E41B-9CC6-F14C-9934-DFC0D3F0AB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75387" y="1141382"/>
            <a:ext cx="4919961" cy="3649269"/>
          </a:xfrm>
          <a:prstGeom prst="rect">
            <a:avLst/>
          </a:prstGeom>
        </p:spPr>
      </p:pic>
      <p:pic>
        <p:nvPicPr>
          <p:cNvPr id="3" name="Picture 2">
            <a:hlinkClick r:id="rId4"/>
            <a:extLst>
              <a:ext uri="{FF2B5EF4-FFF2-40B4-BE49-F238E27FC236}">
                <a16:creationId xmlns:a16="http://schemas.microsoft.com/office/drawing/2014/main" id="{34D31D53-301C-4B43-B0F1-AA1F4F1A6FD9}"/>
              </a:ext>
            </a:extLst>
          </p:cNvPr>
          <p:cNvPicPr>
            <a:picLocks noChangeAspect="1"/>
          </p:cNvPicPr>
          <p:nvPr/>
        </p:nvPicPr>
        <p:blipFill>
          <a:blip r:embed="rId5"/>
          <a:stretch>
            <a:fillRect/>
          </a:stretch>
        </p:blipFill>
        <p:spPr>
          <a:xfrm>
            <a:off x="5481811" y="2881759"/>
            <a:ext cx="3394679" cy="1908892"/>
          </a:xfrm>
          <a:prstGeom prst="rect">
            <a:avLst/>
          </a:prstGeom>
        </p:spPr>
      </p:pic>
      <p:pic>
        <p:nvPicPr>
          <p:cNvPr id="4" name="Picture 3">
            <a:hlinkClick r:id="rId6"/>
            <a:extLst>
              <a:ext uri="{FF2B5EF4-FFF2-40B4-BE49-F238E27FC236}">
                <a16:creationId xmlns:a16="http://schemas.microsoft.com/office/drawing/2014/main" id="{94FE5013-67BE-CD47-A1FA-215E4C7F55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0" y="3392855"/>
            <a:ext cx="2637449" cy="1479003"/>
          </a:xfrm>
          <a:prstGeom prst="rect">
            <a:avLst/>
          </a:prstGeom>
        </p:spPr>
      </p:pic>
    </p:spTree>
    <p:extLst>
      <p:ext uri="{BB962C8B-B14F-4D97-AF65-F5344CB8AC3E}">
        <p14:creationId xmlns:p14="http://schemas.microsoft.com/office/powerpoint/2010/main" val="129244612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elf-Sovereign Governance (SSG)"/>
          <p:cNvSpPr txBox="1">
            <a:spLocks noGrp="1"/>
          </p:cNvSpPr>
          <p:nvPr>
            <p:ph type="title"/>
          </p:nvPr>
        </p:nvSpPr>
        <p:spPr>
          <a:prstGeom prst="rect">
            <a:avLst/>
          </a:prstGeom>
        </p:spPr>
        <p:txBody>
          <a:bodyPr/>
          <a:lstStyle/>
          <a:p>
            <a:r>
              <a:rPr dirty="0"/>
              <a:t>Self-Sovereign Governance (SSG)</a:t>
            </a:r>
          </a:p>
        </p:txBody>
      </p:sp>
      <p:pic>
        <p:nvPicPr>
          <p:cNvPr id="2" name="Picture 1">
            <a:hlinkClick r:id="rId2"/>
            <a:extLst>
              <a:ext uri="{FF2B5EF4-FFF2-40B4-BE49-F238E27FC236}">
                <a16:creationId xmlns:a16="http://schemas.microsoft.com/office/drawing/2014/main" id="{A6947EFB-E627-2145-9D33-D85FB8F3A3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3080" y="1157790"/>
            <a:ext cx="4897839" cy="3632861"/>
          </a:xfrm>
          <a:prstGeom prst="rect">
            <a:avLst/>
          </a:prstGeom>
        </p:spPr>
      </p:pic>
    </p:spTree>
    <p:extLst>
      <p:ext uri="{BB962C8B-B14F-4D97-AF65-F5344CB8AC3E}">
        <p14:creationId xmlns:p14="http://schemas.microsoft.com/office/powerpoint/2010/main" val="2782849590"/>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How do we sense a City is Smart?"/>
          <p:cNvSpPr txBox="1">
            <a:spLocks noGrp="1"/>
          </p:cNvSpPr>
          <p:nvPr>
            <p:ph type="title"/>
          </p:nvPr>
        </p:nvSpPr>
        <p:spPr>
          <a:prstGeom prst="rect">
            <a:avLst/>
          </a:prstGeom>
        </p:spPr>
        <p:txBody>
          <a:bodyPr/>
          <a:lstStyle/>
          <a:p>
            <a:r>
              <a:rPr lang="en-US" dirty="0"/>
              <a:t>The Sensing and Motoring System</a:t>
            </a:r>
            <a:endParaRPr dirty="0"/>
          </a:p>
        </p:txBody>
      </p:sp>
      <p:pic>
        <p:nvPicPr>
          <p:cNvPr id="2" name="Picture 1">
            <a:extLst>
              <a:ext uri="{FF2B5EF4-FFF2-40B4-BE49-F238E27FC236}">
                <a16:creationId xmlns:a16="http://schemas.microsoft.com/office/drawing/2014/main" id="{CA276F9B-61A5-134A-BE23-79964CFCDF85}"/>
              </a:ext>
            </a:extLst>
          </p:cNvPr>
          <p:cNvPicPr>
            <a:picLocks noChangeAspect="1"/>
          </p:cNvPicPr>
          <p:nvPr/>
        </p:nvPicPr>
        <p:blipFill>
          <a:blip r:embed="rId2"/>
          <a:stretch>
            <a:fillRect/>
          </a:stretch>
        </p:blipFill>
        <p:spPr>
          <a:xfrm>
            <a:off x="1964849" y="916144"/>
            <a:ext cx="5288251" cy="3754658"/>
          </a:xfrm>
          <a:prstGeom prst="rect">
            <a:avLst/>
          </a:prstGeom>
        </p:spPr>
      </p:pic>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Collective Consciousness over Spacetime"/>
          <p:cNvSpPr txBox="1">
            <a:spLocks noGrp="1"/>
          </p:cNvSpPr>
          <p:nvPr>
            <p:ph type="title"/>
          </p:nvPr>
        </p:nvSpPr>
        <p:spPr>
          <a:xfrm>
            <a:off x="1425908" y="371137"/>
            <a:ext cx="6292183" cy="561551"/>
          </a:xfrm>
          <a:prstGeom prst="rect">
            <a:avLst/>
          </a:prstGeom>
        </p:spPr>
        <p:txBody>
          <a:bodyPr/>
          <a:lstStyle/>
          <a:p>
            <a:r>
              <a:rPr dirty="0"/>
              <a:t>Collective Consciousness over Spacetime</a:t>
            </a:r>
          </a:p>
        </p:txBody>
      </p:sp>
      <p:pic>
        <p:nvPicPr>
          <p:cNvPr id="2" name="Picture 1">
            <a:extLst>
              <a:ext uri="{FF2B5EF4-FFF2-40B4-BE49-F238E27FC236}">
                <a16:creationId xmlns:a16="http://schemas.microsoft.com/office/drawing/2014/main" id="{6A8FBC38-C517-5948-99E1-91D8CAFFD391}"/>
              </a:ext>
            </a:extLst>
          </p:cNvPr>
          <p:cNvPicPr>
            <a:picLocks noChangeAspect="1"/>
          </p:cNvPicPr>
          <p:nvPr/>
        </p:nvPicPr>
        <p:blipFill>
          <a:blip r:embed="rId2"/>
          <a:stretch>
            <a:fillRect/>
          </a:stretch>
        </p:blipFill>
        <p:spPr>
          <a:xfrm>
            <a:off x="1980882" y="1265587"/>
            <a:ext cx="5182235" cy="3506776"/>
          </a:xfrm>
          <a:prstGeom prst="rect">
            <a:avLst/>
          </a:prstGeom>
        </p:spPr>
      </p:pic>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an we measure the degree of Smartness?"/>
          <p:cNvSpPr txBox="1">
            <a:spLocks noGrp="1"/>
          </p:cNvSpPr>
          <p:nvPr>
            <p:ph type="title"/>
          </p:nvPr>
        </p:nvSpPr>
        <p:spPr>
          <a:prstGeom prst="rect">
            <a:avLst/>
          </a:prstGeom>
        </p:spPr>
        <p:txBody>
          <a:bodyPr/>
          <a:lstStyle/>
          <a:p>
            <a:r>
              <a:rPr dirty="0"/>
              <a:t>Can we measure </a:t>
            </a:r>
            <a:r>
              <a:rPr lang="en-US" dirty="0"/>
              <a:t>City </a:t>
            </a:r>
            <a:r>
              <a:rPr dirty="0"/>
              <a:t>Smartness?</a:t>
            </a:r>
          </a:p>
        </p:txBody>
      </p:sp>
      <p:pic>
        <p:nvPicPr>
          <p:cNvPr id="12290" name="Picture 2">
            <a:hlinkClick r:id="rId2"/>
            <a:extLst>
              <a:ext uri="{FF2B5EF4-FFF2-40B4-BE49-F238E27FC236}">
                <a16:creationId xmlns:a16="http://schemas.microsoft.com/office/drawing/2014/main" id="{13AFD18E-C655-6D44-9D96-2827D9CA53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34132" y="958541"/>
            <a:ext cx="2282776" cy="11322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EDD320-1EEC-AE46-A594-756584D9824A}"/>
              </a:ext>
            </a:extLst>
          </p:cNvPr>
          <p:cNvSpPr txBox="1"/>
          <p:nvPr/>
        </p:nvSpPr>
        <p:spPr>
          <a:xfrm>
            <a:off x="6634131" y="2941331"/>
            <a:ext cx="2282775"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err="1"/>
              <a:t>Endsley's</a:t>
            </a:r>
            <a:r>
              <a:rPr lang="en-US" sz="1100" dirty="0"/>
              <a:t> model of SA. </a:t>
            </a:r>
            <a:r>
              <a:rPr lang="en-US" sz="1100" dirty="0" err="1"/>
              <a:t>Tahis</a:t>
            </a:r>
            <a:r>
              <a:rPr lang="en-US" sz="1100" dirty="0"/>
              <a:t> is a synthesis of versions she has given in several sources, notably </a:t>
            </a:r>
            <a:r>
              <a:rPr lang="en-US" sz="1100" dirty="0" err="1"/>
              <a:t>Endsley</a:t>
            </a:r>
            <a:r>
              <a:rPr lang="en-US" sz="1100" dirty="0"/>
              <a:t> (1995a) and </a:t>
            </a:r>
            <a:r>
              <a:rPr lang="en-US" sz="1100" dirty="0" err="1"/>
              <a:t>Endsley</a:t>
            </a:r>
            <a:r>
              <a:rPr lang="en-US" sz="1100" dirty="0"/>
              <a:t> et al (2000). Drawn by Dr. Peter </a:t>
            </a:r>
            <a:r>
              <a:rPr lang="en-US" sz="1100" dirty="0" err="1"/>
              <a:t>Lankton</a:t>
            </a:r>
            <a:r>
              <a:rPr lang="en-US" sz="1100" dirty="0"/>
              <a:t>, May 2007. </a:t>
            </a:r>
            <a:endParaRPr kumimoji="0" lang="en-TW" sz="1100" b="0" i="0" u="none" strike="noStrike" cap="none" spc="0" normalizeH="0" baseline="0" dirty="0">
              <a:ln>
                <a:noFill/>
              </a:ln>
              <a:solidFill>
                <a:srgbClr val="AAFFEE"/>
              </a:solidFill>
              <a:effectLst/>
              <a:uFillTx/>
              <a:latin typeface="+mj-lt"/>
              <a:ea typeface="+mj-ea"/>
              <a:cs typeface="+mj-cs"/>
              <a:sym typeface="Arial"/>
            </a:endParaRPr>
          </a:p>
        </p:txBody>
      </p:sp>
      <p:pic>
        <p:nvPicPr>
          <p:cNvPr id="12294" name="Picture 6">
            <a:hlinkClick r:id="rId4"/>
            <a:extLst>
              <a:ext uri="{FF2B5EF4-FFF2-40B4-BE49-F238E27FC236}">
                <a16:creationId xmlns:a16="http://schemas.microsoft.com/office/drawing/2014/main" id="{1BB00429-0FA7-0240-9289-99BD1F3CD6B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7092" y="958541"/>
            <a:ext cx="6211522" cy="3965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nsciousness at Scale"/>
          <p:cNvSpPr txBox="1">
            <a:spLocks noGrp="1"/>
          </p:cNvSpPr>
          <p:nvPr>
            <p:ph type="title"/>
          </p:nvPr>
        </p:nvSpPr>
        <p:spPr>
          <a:xfrm>
            <a:off x="1544781" y="307129"/>
            <a:ext cx="6054438" cy="946201"/>
          </a:xfrm>
          <a:prstGeom prst="rect">
            <a:avLst/>
          </a:prstGeom>
        </p:spPr>
        <p:txBody>
          <a:bodyPr/>
          <a:lstStyle/>
          <a:p>
            <a:r>
              <a:rPr lang="en-US" dirty="0"/>
              <a:t>Systematic Awareness of the Ambassador</a:t>
            </a:r>
            <a:endParaRPr dirty="0"/>
          </a:p>
        </p:txBody>
      </p:sp>
      <p:pic>
        <p:nvPicPr>
          <p:cNvPr id="4" name="Picture 3">
            <a:hlinkClick r:id="rId2"/>
            <a:extLst>
              <a:ext uri="{FF2B5EF4-FFF2-40B4-BE49-F238E27FC236}">
                <a16:creationId xmlns:a16="http://schemas.microsoft.com/office/drawing/2014/main" id="{0E401164-7B04-C247-8BF1-C40A38509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8135" y="1613770"/>
            <a:ext cx="7374773" cy="3104533"/>
          </a:xfrm>
          <a:prstGeom prst="rect">
            <a:avLst/>
          </a:prstGeom>
        </p:spPr>
      </p:pic>
      <p:sp>
        <p:nvSpPr>
          <p:cNvPr id="2" name="TextBox 1">
            <a:extLst>
              <a:ext uri="{FF2B5EF4-FFF2-40B4-BE49-F238E27FC236}">
                <a16:creationId xmlns:a16="http://schemas.microsoft.com/office/drawing/2014/main" id="{2D5830E3-0351-864E-B1AA-0DA11144F7B0}"/>
              </a:ext>
            </a:extLst>
          </p:cNvPr>
          <p:cNvSpPr txBox="1"/>
          <p:nvPr/>
        </p:nvSpPr>
        <p:spPr>
          <a:xfrm>
            <a:off x="3183739" y="4836371"/>
            <a:ext cx="318356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www.getambassador.io</a:t>
            </a:r>
            <a:r>
              <a:rPr lang="en-US" dirty="0"/>
              <a:t>/products/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6" name="Picture 5">
            <a:hlinkClick r:id="rId4"/>
            <a:extLst>
              <a:ext uri="{FF2B5EF4-FFF2-40B4-BE49-F238E27FC236}">
                <a16:creationId xmlns:a16="http://schemas.microsoft.com/office/drawing/2014/main" id="{10C0D6A2-45C0-7D4E-B34D-3D1D23E9574F}"/>
              </a:ext>
            </a:extLst>
          </p:cNvPr>
          <p:cNvPicPr>
            <a:picLocks noChangeAspect="1"/>
          </p:cNvPicPr>
          <p:nvPr/>
        </p:nvPicPr>
        <p:blipFill>
          <a:blip r:embed="rId5"/>
          <a:stretch>
            <a:fillRect/>
          </a:stretch>
        </p:blipFill>
        <p:spPr>
          <a:xfrm>
            <a:off x="3537271" y="905964"/>
            <a:ext cx="2476500" cy="40640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833034" y="245127"/>
            <a:ext cx="7477932" cy="537537"/>
          </a:xfrm>
          <a:prstGeom prst="rect">
            <a:avLst/>
          </a:prstGeom>
        </p:spPr>
        <p:txBody>
          <a:bodyPr>
            <a:normAutofit fontScale="90000"/>
          </a:bodyPr>
          <a:lstStyle/>
          <a:p>
            <a:r>
              <a:rPr lang="en-US" dirty="0"/>
              <a:t>Become cognizant is all about interpreting Data</a:t>
            </a:r>
            <a:endParaRPr dirty="0"/>
          </a:p>
        </p:txBody>
      </p:sp>
      <p:sp>
        <p:nvSpPr>
          <p:cNvPr id="3" name="TextBox 2">
            <a:extLst>
              <a:ext uri="{FF2B5EF4-FFF2-40B4-BE49-F238E27FC236}">
                <a16:creationId xmlns:a16="http://schemas.microsoft.com/office/drawing/2014/main" id="{847D4588-A60B-BF41-AFF8-61738D32A9DA}"/>
              </a:ext>
            </a:extLst>
          </p:cNvPr>
          <p:cNvSpPr txBox="1"/>
          <p:nvPr/>
        </p:nvSpPr>
        <p:spPr>
          <a:xfrm>
            <a:off x="2347831" y="4682929"/>
            <a:ext cx="444833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Prof. Sarah Williams of MIT Urban Planning Department</a:t>
            </a:r>
          </a:p>
        </p:txBody>
      </p:sp>
      <p:pic>
        <p:nvPicPr>
          <p:cNvPr id="4" name="Picture 3">
            <a:hlinkClick r:id="rId2"/>
            <a:extLst>
              <a:ext uri="{FF2B5EF4-FFF2-40B4-BE49-F238E27FC236}">
                <a16:creationId xmlns:a16="http://schemas.microsoft.com/office/drawing/2014/main" id="{F2E2B9B3-81B4-654D-AF33-70B280869C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3419" y="891709"/>
            <a:ext cx="5757159" cy="3591444"/>
          </a:xfrm>
          <a:prstGeom prst="rect">
            <a:avLst/>
          </a:prstGeom>
        </p:spPr>
      </p:pic>
    </p:spTree>
    <p:extLst>
      <p:ext uri="{BB962C8B-B14F-4D97-AF65-F5344CB8AC3E}">
        <p14:creationId xmlns:p14="http://schemas.microsoft.com/office/powerpoint/2010/main" val="107590241"/>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502920" y="650550"/>
            <a:ext cx="8385048" cy="1921200"/>
          </a:xfrm>
        </p:spPr>
        <p:txBody>
          <a:bodyPr/>
          <a:lstStyle/>
          <a:p>
            <a:pPr algn="ctr"/>
            <a:r>
              <a:rPr lang="en-TW" dirty="0"/>
              <a:t>Social Connections &amp; Logistic Operations</a:t>
            </a:r>
            <a:br>
              <a:rPr lang="en-TW" dirty="0"/>
            </a:br>
            <a:r>
              <a:rPr lang="en-TW" dirty="0"/>
              <a:t>make cities SMART</a:t>
            </a:r>
          </a:p>
        </p:txBody>
      </p:sp>
      <p:pic>
        <p:nvPicPr>
          <p:cNvPr id="5" name="Picture 4">
            <a:extLst>
              <a:ext uri="{FF2B5EF4-FFF2-40B4-BE49-F238E27FC236}">
                <a16:creationId xmlns:a16="http://schemas.microsoft.com/office/drawing/2014/main" id="{607E3022-F125-2345-BF3F-9F77734594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131" y="2819768"/>
            <a:ext cx="3745738" cy="2058809"/>
          </a:xfrm>
          <a:prstGeom prst="rect">
            <a:avLst/>
          </a:prstGeom>
        </p:spPr>
      </p:pic>
    </p:spTree>
    <p:extLst>
      <p:ext uri="{BB962C8B-B14F-4D97-AF65-F5344CB8AC3E}">
        <p14:creationId xmlns:p14="http://schemas.microsoft.com/office/powerpoint/2010/main" val="2198098243"/>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he Universal Challenge"/>
          <p:cNvSpPr txBox="1">
            <a:spLocks noGrp="1"/>
          </p:cNvSpPr>
          <p:nvPr>
            <p:ph type="title"/>
          </p:nvPr>
        </p:nvSpPr>
        <p:spPr>
          <a:prstGeom prst="rect">
            <a:avLst/>
          </a:prstGeom>
        </p:spPr>
        <p:txBody>
          <a:bodyPr/>
          <a:lstStyle/>
          <a:p>
            <a:r>
              <a:t>The Universal Challenge</a:t>
            </a:r>
          </a:p>
        </p:txBody>
      </p:sp>
      <p:pic>
        <p:nvPicPr>
          <p:cNvPr id="3" name="Picture 2">
            <a:extLst>
              <a:ext uri="{FF2B5EF4-FFF2-40B4-BE49-F238E27FC236}">
                <a16:creationId xmlns:a16="http://schemas.microsoft.com/office/drawing/2014/main" id="{238A2723-6FEB-CF4C-8354-E3BF089F2F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91127" y="1092290"/>
            <a:ext cx="5761745" cy="3240982"/>
          </a:xfrm>
          <a:prstGeom prst="rect">
            <a:avLst/>
          </a:prstGeom>
        </p:spPr>
      </p:pic>
      <p:sp>
        <p:nvSpPr>
          <p:cNvPr id="2" name="TextBox 1">
            <a:extLst>
              <a:ext uri="{FF2B5EF4-FFF2-40B4-BE49-F238E27FC236}">
                <a16:creationId xmlns:a16="http://schemas.microsoft.com/office/drawing/2014/main" id="{7785F99D-034A-2B47-B252-D3B042871865}"/>
              </a:ext>
            </a:extLst>
          </p:cNvPr>
          <p:cNvSpPr txBox="1"/>
          <p:nvPr/>
        </p:nvSpPr>
        <p:spPr>
          <a:xfrm>
            <a:off x="3061504" y="4575207"/>
            <a:ext cx="30209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dirty="0">
                <a:solidFill>
                  <a:srgbClr val="FFFFFF"/>
                </a:solidFill>
              </a:rPr>
              <a:t>Image credits: http://</a:t>
            </a:r>
            <a:r>
              <a:rPr lang="en-US" dirty="0" err="1">
                <a:solidFill>
                  <a:srgbClr val="FFFFFF"/>
                </a:solidFill>
              </a:rPr>
              <a:t>verses.io</a:t>
            </a:r>
            <a:r>
              <a:rPr lang="en-US" dirty="0">
                <a:solidFill>
                  <a:srgbClr val="FFFFFF"/>
                </a:solidFill>
              </a:rPr>
              <a:t> </a:t>
            </a: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25797501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BSM-governed Workflow"/>
          <p:cNvSpPr txBox="1">
            <a:spLocks noGrp="1"/>
          </p:cNvSpPr>
          <p:nvPr>
            <p:ph type="title"/>
          </p:nvPr>
        </p:nvSpPr>
        <p:spPr>
          <a:xfrm>
            <a:off x="532436" y="352849"/>
            <a:ext cx="7708096" cy="946201"/>
          </a:xfrm>
          <a:prstGeom prst="rect">
            <a:avLst/>
          </a:prstGeom>
        </p:spPr>
        <p:txBody>
          <a:bodyPr/>
          <a:lstStyle/>
          <a:p>
            <a:r>
              <a:rPr lang="en-US" dirty="0" err="1"/>
              <a:t>DevSecOps</a:t>
            </a:r>
            <a:r>
              <a:rPr dirty="0"/>
              <a:t> </a:t>
            </a:r>
            <a:r>
              <a:rPr lang="en-US" dirty="0"/>
              <a:t>by Trigger-Alignment </a:t>
            </a:r>
            <a:r>
              <a:rPr dirty="0"/>
              <a:t>Workflow</a:t>
            </a:r>
          </a:p>
        </p:txBody>
      </p:sp>
      <p:sp>
        <p:nvSpPr>
          <p:cNvPr id="745" name="Utilizing Github, Jenkins, WeChat/ BigBlueButton"/>
          <p:cNvSpPr txBox="1">
            <a:spLocks noGrp="1"/>
          </p:cNvSpPr>
          <p:nvPr>
            <p:ph type="body" sz="quarter" idx="1"/>
          </p:nvPr>
        </p:nvSpPr>
        <p:spPr>
          <a:xfrm>
            <a:off x="3385042" y="4009878"/>
            <a:ext cx="2052001" cy="1003201"/>
          </a:xfrm>
          <a:prstGeom prst="rect">
            <a:avLst/>
          </a:prstGeom>
        </p:spPr>
        <p:txBody>
          <a:bodyPr/>
          <a:lstStyle/>
          <a:p>
            <a:r>
              <a:rPr dirty="0"/>
              <a:t>Utilizing </a:t>
            </a:r>
            <a:r>
              <a:rPr dirty="0" err="1"/>
              <a:t>Github</a:t>
            </a:r>
            <a:r>
              <a:rPr dirty="0"/>
              <a:t>, Jenkins, WeChat/ </a:t>
            </a:r>
            <a:r>
              <a:rPr dirty="0" err="1"/>
              <a:t>BigBlueButton</a:t>
            </a:r>
            <a:endParaRPr dirty="0"/>
          </a:p>
        </p:txBody>
      </p:sp>
      <p:sp>
        <p:nvSpPr>
          <p:cNvPr id="4" name="Utilizing Github, Jenkins, WeChat/ BigBlueButton">
            <a:extLst>
              <a:ext uri="{FF2B5EF4-FFF2-40B4-BE49-F238E27FC236}">
                <a16:creationId xmlns:a16="http://schemas.microsoft.com/office/drawing/2014/main" id="{4F45F3FC-62C7-E648-851D-E359C1070B0C}"/>
              </a:ext>
            </a:extLst>
          </p:cNvPr>
          <p:cNvSpPr txBox="1">
            <a:spLocks/>
          </p:cNvSpPr>
          <p:nvPr/>
        </p:nvSpPr>
        <p:spPr>
          <a:xfrm>
            <a:off x="2329846" y="753399"/>
            <a:ext cx="4162394" cy="343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lnSpcReduction="1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dirty="0"/>
              <a:t>BSM stands for Balanced Strategy Map</a:t>
            </a:r>
          </a:p>
        </p:txBody>
      </p:sp>
      <p:graphicFrame>
        <p:nvGraphicFramePr>
          <p:cNvPr id="2" name="Diagram 1">
            <a:extLst>
              <a:ext uri="{FF2B5EF4-FFF2-40B4-BE49-F238E27FC236}">
                <a16:creationId xmlns:a16="http://schemas.microsoft.com/office/drawing/2014/main" id="{1F189D64-E791-6945-8F15-B055016BCAF8}"/>
              </a:ext>
            </a:extLst>
          </p:cNvPr>
          <p:cNvGraphicFramePr/>
          <p:nvPr>
            <p:extLst>
              <p:ext uri="{D42A27DB-BD31-4B8C-83A1-F6EECF244321}">
                <p14:modId xmlns:p14="http://schemas.microsoft.com/office/powerpoint/2010/main" val="1590867918"/>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Alignment"/>
          <p:cNvSpPr txBox="1">
            <a:spLocks noGrp="1"/>
          </p:cNvSpPr>
          <p:nvPr>
            <p:ph type="title"/>
          </p:nvPr>
        </p:nvSpPr>
        <p:spPr>
          <a:prstGeom prst="rect">
            <a:avLst/>
          </a:prstGeom>
        </p:spPr>
        <p:txBody>
          <a:bodyPr/>
          <a:lstStyle/>
          <a:p>
            <a:r>
              <a:rPr lang="en-US" dirty="0"/>
              <a:t>Strategic </a:t>
            </a:r>
            <a:r>
              <a:rPr dirty="0"/>
              <a:t>Alignment </a:t>
            </a:r>
          </a:p>
        </p:txBody>
      </p:sp>
      <p:pic>
        <p:nvPicPr>
          <p:cNvPr id="2" name="Picture 1">
            <a:hlinkClick r:id="rId2"/>
            <a:extLst>
              <a:ext uri="{FF2B5EF4-FFF2-40B4-BE49-F238E27FC236}">
                <a16:creationId xmlns:a16="http://schemas.microsoft.com/office/drawing/2014/main" id="{E4FEFB87-42C6-F946-8A29-3F3BE51FC6A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767" y="1041084"/>
            <a:ext cx="2020246" cy="515931"/>
          </a:xfrm>
          <a:prstGeom prst="rect">
            <a:avLst/>
          </a:prstGeom>
        </p:spPr>
      </p:pic>
      <p:pic>
        <p:nvPicPr>
          <p:cNvPr id="5" name="Picture 4">
            <a:hlinkClick r:id="rId2"/>
            <a:extLst>
              <a:ext uri="{FF2B5EF4-FFF2-40B4-BE49-F238E27FC236}">
                <a16:creationId xmlns:a16="http://schemas.microsoft.com/office/drawing/2014/main" id="{4F6161FA-7C35-954A-A098-890D20DAFD2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438" y="1754877"/>
            <a:ext cx="2393227" cy="464816"/>
          </a:xfrm>
          <a:prstGeom prst="rect">
            <a:avLst/>
          </a:prstGeom>
        </p:spPr>
      </p:pic>
      <p:pic>
        <p:nvPicPr>
          <p:cNvPr id="6" name="Picture 5">
            <a:hlinkClick r:id="rId5"/>
            <a:extLst>
              <a:ext uri="{FF2B5EF4-FFF2-40B4-BE49-F238E27FC236}">
                <a16:creationId xmlns:a16="http://schemas.microsoft.com/office/drawing/2014/main" id="{FCA21155-CA39-8340-AF5D-4AB337CD462D}"/>
              </a:ext>
            </a:extLst>
          </p:cNvPr>
          <p:cNvPicPr>
            <a:picLocks noChangeAspect="1"/>
          </p:cNvPicPr>
          <p:nvPr/>
        </p:nvPicPr>
        <p:blipFill>
          <a:blip r:embed="rId6"/>
          <a:stretch>
            <a:fillRect/>
          </a:stretch>
        </p:blipFill>
        <p:spPr>
          <a:xfrm>
            <a:off x="2261341" y="813167"/>
            <a:ext cx="4621317" cy="4221281"/>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Prof. </a:t>
            </a:r>
            <a:r>
              <a:rPr lang="en-US" dirty="0" err="1"/>
              <a:t>Elkhonon</a:t>
            </a:r>
            <a:r>
              <a:rPr lang="en-US" dirty="0"/>
              <a:t> Goldberg and the Happy City Project</a:t>
            </a:r>
            <a:endParaRPr dirty="0"/>
          </a:p>
        </p:txBody>
      </p:sp>
      <p:pic>
        <p:nvPicPr>
          <p:cNvPr id="2" name="Picture 1">
            <a:hlinkClick r:id="rId2"/>
            <a:extLst>
              <a:ext uri="{FF2B5EF4-FFF2-40B4-BE49-F238E27FC236}">
                <a16:creationId xmlns:a16="http://schemas.microsoft.com/office/drawing/2014/main" id="{44F7D10E-D2AB-094F-929B-AD41B957F530}"/>
              </a:ext>
            </a:extLst>
          </p:cNvPr>
          <p:cNvPicPr>
            <a:picLocks noChangeAspect="1"/>
          </p:cNvPicPr>
          <p:nvPr/>
        </p:nvPicPr>
        <p:blipFill>
          <a:blip r:embed="rId3"/>
          <a:stretch>
            <a:fillRect/>
          </a:stretch>
        </p:blipFill>
        <p:spPr>
          <a:xfrm>
            <a:off x="809897" y="1165526"/>
            <a:ext cx="7524205" cy="3625125"/>
          </a:xfrm>
          <a:prstGeom prst="rect">
            <a:avLst/>
          </a:prstGeom>
        </p:spPr>
      </p:pic>
    </p:spTree>
    <p:extLst>
      <p:ext uri="{BB962C8B-B14F-4D97-AF65-F5344CB8AC3E}">
        <p14:creationId xmlns:p14="http://schemas.microsoft.com/office/powerpoint/2010/main" val="16169449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What does Happiness Mean on a Collective Scale?</a:t>
            </a:r>
            <a:endParaRPr dirty="0"/>
          </a:p>
        </p:txBody>
      </p:sp>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pic>
        <p:nvPicPr>
          <p:cNvPr id="4" name="Picture 3">
            <a:hlinkClick r:id="rId2"/>
            <a:extLst>
              <a:ext uri="{FF2B5EF4-FFF2-40B4-BE49-F238E27FC236}">
                <a16:creationId xmlns:a16="http://schemas.microsoft.com/office/drawing/2014/main" id="{43A2D191-01E9-D04A-932F-9B70D9DC8A56}"/>
              </a:ext>
            </a:extLst>
          </p:cNvPr>
          <p:cNvPicPr>
            <a:picLocks noChangeAspect="1"/>
          </p:cNvPicPr>
          <p:nvPr/>
        </p:nvPicPr>
        <p:blipFill>
          <a:blip r:embed="rId3"/>
          <a:stretch>
            <a:fillRect/>
          </a:stretch>
        </p:blipFill>
        <p:spPr>
          <a:xfrm>
            <a:off x="347084" y="1260037"/>
            <a:ext cx="3607419" cy="3444973"/>
          </a:xfrm>
          <a:prstGeom prst="rect">
            <a:avLst/>
          </a:prstGeom>
        </p:spPr>
      </p:pic>
      <p:pic>
        <p:nvPicPr>
          <p:cNvPr id="8" name="Picture 7">
            <a:hlinkClick r:id="rId2"/>
            <a:extLst>
              <a:ext uri="{FF2B5EF4-FFF2-40B4-BE49-F238E27FC236}">
                <a16:creationId xmlns:a16="http://schemas.microsoft.com/office/drawing/2014/main" id="{BE7FE3E5-5AFB-2048-B990-B663D0E4DDCC}"/>
              </a:ext>
            </a:extLst>
          </p:cNvPr>
          <p:cNvPicPr>
            <a:picLocks noChangeAspect="1"/>
          </p:cNvPicPr>
          <p:nvPr/>
        </p:nvPicPr>
        <p:blipFill>
          <a:blip r:embed="rId4"/>
          <a:stretch>
            <a:fillRect/>
          </a:stretch>
        </p:blipFill>
        <p:spPr>
          <a:xfrm>
            <a:off x="4733371" y="1260037"/>
            <a:ext cx="3728200" cy="3444972"/>
          </a:xfrm>
          <a:prstGeom prst="rect">
            <a:avLst/>
          </a:prstGeom>
        </p:spPr>
      </p:pic>
    </p:spTree>
    <p:extLst>
      <p:ext uri="{BB962C8B-B14F-4D97-AF65-F5344CB8AC3E}">
        <p14:creationId xmlns:p14="http://schemas.microsoft.com/office/powerpoint/2010/main" val="20724133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Landscape"/>
          <p:cNvSpPr txBox="1">
            <a:spLocks noGrp="1"/>
          </p:cNvSpPr>
          <p:nvPr>
            <p:ph type="title"/>
          </p:nvPr>
        </p:nvSpPr>
        <p:spPr>
          <a:xfrm>
            <a:off x="1171301" y="431226"/>
            <a:ext cx="6801395" cy="946201"/>
          </a:xfrm>
          <a:prstGeom prst="rect">
            <a:avLst/>
          </a:prstGeom>
        </p:spPr>
        <p:txBody>
          <a:bodyPr/>
          <a:lstStyle/>
          <a:p>
            <a:r>
              <a:rPr lang="en-US" dirty="0"/>
              <a:t>Study Happiness/Consciousness on City Level</a:t>
            </a:r>
            <a:endParaRPr dirty="0"/>
          </a:p>
        </p:txBody>
      </p:sp>
      <p:pic>
        <p:nvPicPr>
          <p:cNvPr id="2" name="Picture 1">
            <a:hlinkClick r:id="rId2"/>
            <a:extLst>
              <a:ext uri="{FF2B5EF4-FFF2-40B4-BE49-F238E27FC236}">
                <a16:creationId xmlns:a16="http://schemas.microsoft.com/office/drawing/2014/main" id="{1B2C13BD-28F4-154E-837A-D189030D6995}"/>
              </a:ext>
            </a:extLst>
          </p:cNvPr>
          <p:cNvPicPr>
            <a:picLocks noChangeAspect="1"/>
          </p:cNvPicPr>
          <p:nvPr/>
        </p:nvPicPr>
        <p:blipFill>
          <a:blip r:embed="rId3"/>
          <a:stretch>
            <a:fillRect/>
          </a:stretch>
        </p:blipFill>
        <p:spPr>
          <a:xfrm>
            <a:off x="732683" y="1037967"/>
            <a:ext cx="7678630" cy="3549655"/>
          </a:xfrm>
          <a:prstGeom prst="rect">
            <a:avLst/>
          </a:prstGeom>
        </p:spPr>
      </p:pic>
      <p:sp>
        <p:nvSpPr>
          <p:cNvPr id="3" name="TextBox 2">
            <a:extLst>
              <a:ext uri="{FF2B5EF4-FFF2-40B4-BE49-F238E27FC236}">
                <a16:creationId xmlns:a16="http://schemas.microsoft.com/office/drawing/2014/main" id="{B836672A-6B16-0A47-B5B4-60A7FDD5B8B9}"/>
              </a:ext>
            </a:extLst>
          </p:cNvPr>
          <p:cNvSpPr txBox="1"/>
          <p:nvPr/>
        </p:nvSpPr>
        <p:spPr>
          <a:xfrm>
            <a:off x="4571998" y="3861939"/>
            <a:ext cx="32541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Aging</a:t>
            </a:r>
          </a:p>
        </p:txBody>
      </p:sp>
      <p:sp>
        <p:nvSpPr>
          <p:cNvPr id="5" name="TextBox 4">
            <a:extLst>
              <a:ext uri="{FF2B5EF4-FFF2-40B4-BE49-F238E27FC236}">
                <a16:creationId xmlns:a16="http://schemas.microsoft.com/office/drawing/2014/main" id="{E72F41C3-8EB4-CC48-841F-9EC1A0444EB5}"/>
              </a:ext>
            </a:extLst>
          </p:cNvPr>
          <p:cNvSpPr txBox="1"/>
          <p:nvPr/>
        </p:nvSpPr>
        <p:spPr>
          <a:xfrm>
            <a:off x="3726414" y="3571737"/>
            <a:ext cx="1008289"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New Construction</a:t>
            </a:r>
          </a:p>
        </p:txBody>
      </p:sp>
      <p:sp>
        <p:nvSpPr>
          <p:cNvPr id="6" name="TextBox 5">
            <a:extLst>
              <a:ext uri="{FF2B5EF4-FFF2-40B4-BE49-F238E27FC236}">
                <a16:creationId xmlns:a16="http://schemas.microsoft.com/office/drawing/2014/main" id="{45500B40-1134-0B47-9707-6EB9910E7ABE}"/>
              </a:ext>
            </a:extLst>
          </p:cNvPr>
          <p:cNvSpPr txBox="1"/>
          <p:nvPr/>
        </p:nvSpPr>
        <p:spPr>
          <a:xfrm>
            <a:off x="5268509" y="3861939"/>
            <a:ext cx="649217"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Abandoned</a:t>
            </a:r>
          </a:p>
        </p:txBody>
      </p:sp>
      <p:sp>
        <p:nvSpPr>
          <p:cNvPr id="7" name="TextBox 6">
            <a:extLst>
              <a:ext uri="{FF2B5EF4-FFF2-40B4-BE49-F238E27FC236}">
                <a16:creationId xmlns:a16="http://schemas.microsoft.com/office/drawing/2014/main" id="{7A8EAD51-1C59-2A45-9434-1DD05E044E4F}"/>
              </a:ext>
            </a:extLst>
          </p:cNvPr>
          <p:cNvSpPr txBox="1"/>
          <p:nvPr/>
        </p:nvSpPr>
        <p:spPr>
          <a:xfrm>
            <a:off x="7086422" y="2828636"/>
            <a:ext cx="1120500"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chemeClr val="bg1"/>
                </a:solidFill>
                <a:effectLst/>
                <a:uFillTx/>
                <a:latin typeface="+mj-lt"/>
                <a:ea typeface="+mj-ea"/>
                <a:cs typeface="+mj-cs"/>
                <a:sym typeface="Arial"/>
              </a:rPr>
              <a:t>Halted Construction</a:t>
            </a:r>
          </a:p>
        </p:txBody>
      </p:sp>
    </p:spTree>
    <p:extLst>
      <p:ext uri="{BB962C8B-B14F-4D97-AF65-F5344CB8AC3E}">
        <p14:creationId xmlns:p14="http://schemas.microsoft.com/office/powerpoint/2010/main" val="164605779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yber-Physical Unity"/>
          <p:cNvSpPr txBox="1">
            <a:spLocks noGrp="1"/>
          </p:cNvSpPr>
          <p:nvPr>
            <p:ph type="title"/>
          </p:nvPr>
        </p:nvSpPr>
        <p:spPr>
          <a:xfrm>
            <a:off x="1964849" y="253551"/>
            <a:ext cx="5214301" cy="946201"/>
          </a:xfrm>
          <a:prstGeom prst="rect">
            <a:avLst/>
          </a:prstGeom>
        </p:spPr>
        <p:txBody>
          <a:bodyPr/>
          <a:lstStyle/>
          <a:p>
            <a:r>
              <a:rPr lang="en-US" dirty="0"/>
              <a:t>Psychohistory and </a:t>
            </a:r>
            <a:r>
              <a:rPr dirty="0"/>
              <a:t>Cyber-Physical Unity</a:t>
            </a:r>
          </a:p>
        </p:txBody>
      </p:sp>
      <p:pic>
        <p:nvPicPr>
          <p:cNvPr id="7170" name="Picture 2">
            <a:hlinkClick r:id="rId2"/>
            <a:extLst>
              <a:ext uri="{FF2B5EF4-FFF2-40B4-BE49-F238E27FC236}">
                <a16:creationId xmlns:a16="http://schemas.microsoft.com/office/drawing/2014/main" id="{94BE2649-2ED9-1740-BA96-87A990552C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0000" y="825949"/>
            <a:ext cx="40640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4"/>
            <a:extLst>
              <a:ext uri="{FF2B5EF4-FFF2-40B4-BE49-F238E27FC236}">
                <a16:creationId xmlns:a16="http://schemas.microsoft.com/office/drawing/2014/main" id="{3BDE6722-F691-9F47-B0AD-66A15DF032C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19524" y="3068711"/>
            <a:ext cx="3107040" cy="1821238"/>
          </a:xfrm>
          <a:prstGeom prst="rect">
            <a:avLst/>
          </a:prstGeom>
        </p:spPr>
      </p:pic>
      <p:pic>
        <p:nvPicPr>
          <p:cNvPr id="3" name="Picture 2">
            <a:hlinkClick r:id="rId6"/>
            <a:extLst>
              <a:ext uri="{FF2B5EF4-FFF2-40B4-BE49-F238E27FC236}">
                <a16:creationId xmlns:a16="http://schemas.microsoft.com/office/drawing/2014/main" id="{BF2F1569-592B-9E40-8239-C7205B31E6C4}"/>
              </a:ext>
            </a:extLst>
          </p:cNvPr>
          <p:cNvPicPr>
            <a:picLocks noChangeAspect="1"/>
          </p:cNvPicPr>
          <p:nvPr/>
        </p:nvPicPr>
        <p:blipFill>
          <a:blip r:embed="rId7"/>
          <a:stretch>
            <a:fillRect/>
          </a:stretch>
        </p:blipFill>
        <p:spPr>
          <a:xfrm>
            <a:off x="317436" y="3844451"/>
            <a:ext cx="3488509" cy="915463"/>
          </a:xfrm>
          <a:prstGeom prst="rect">
            <a:avLst/>
          </a:prstGeom>
        </p:spPr>
      </p:pic>
    </p:spTree>
    <p:extLst>
      <p:ext uri="{BB962C8B-B14F-4D97-AF65-F5344CB8AC3E}">
        <p14:creationId xmlns:p14="http://schemas.microsoft.com/office/powerpoint/2010/main" val="388332775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prstGeom prst="rect">
            <a:avLst/>
          </a:prstGeom>
        </p:spPr>
        <p:txBody>
          <a:bodyPr/>
          <a:lstStyle/>
          <a:p>
            <a:r>
              <a:t> Smartness of The Living Cities</a:t>
            </a:r>
          </a:p>
        </p:txBody>
      </p:sp>
      <p:sp>
        <p:nvSpPr>
          <p:cNvPr id="241" name="City is the embodiment of massive collective coscious!"/>
          <p:cNvSpPr txBox="1">
            <a:spLocks noGrp="1"/>
          </p:cNvSpPr>
          <p:nvPr>
            <p:ph type="body" sz="quarter" idx="1"/>
          </p:nvPr>
        </p:nvSpPr>
        <p:spPr>
          <a:xfrm>
            <a:off x="6888084" y="352849"/>
            <a:ext cx="2052001" cy="1003201"/>
          </a:xfrm>
          <a:prstGeom prst="rect">
            <a:avLst/>
          </a:prstGeom>
        </p:spPr>
        <p:txBody>
          <a:bodyPr/>
          <a:lstStyle/>
          <a:p>
            <a:r>
              <a:rPr dirty="0"/>
              <a:t>City is the embodiment of massive collective conscious</a:t>
            </a:r>
            <a:r>
              <a:rPr lang="en-US" dirty="0"/>
              <a:t>ness</a:t>
            </a:r>
            <a:r>
              <a:rPr dirty="0"/>
              <a:t>!</a:t>
            </a:r>
          </a:p>
        </p:txBody>
      </p:sp>
      <p:pic>
        <p:nvPicPr>
          <p:cNvPr id="2" name="Picture 1">
            <a:hlinkClick r:id="rId2"/>
            <a:extLst>
              <a:ext uri="{FF2B5EF4-FFF2-40B4-BE49-F238E27FC236}">
                <a16:creationId xmlns:a16="http://schemas.microsoft.com/office/drawing/2014/main" id="{169C26B9-929D-484C-A7F7-47F14F131A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4288" y="1061053"/>
            <a:ext cx="4977751" cy="3729598"/>
          </a:xfrm>
          <a:prstGeom prst="rect">
            <a:avLst/>
          </a:prstGeom>
        </p:spPr>
      </p:pic>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Face To Face | Carl Gustav Jung (1959) HQ</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martness of The Living Cities"/>
          <p:cNvSpPr txBox="1">
            <a:spLocks noGrp="1"/>
          </p:cNvSpPr>
          <p:nvPr>
            <p:ph type="title"/>
          </p:nvPr>
        </p:nvSpPr>
        <p:spPr>
          <a:xfrm>
            <a:off x="1099564" y="282673"/>
            <a:ext cx="6944869" cy="946201"/>
          </a:xfrm>
          <a:prstGeom prst="rect">
            <a:avLst/>
          </a:prstGeom>
        </p:spPr>
        <p:txBody>
          <a:bodyPr/>
          <a:lstStyle/>
          <a:p>
            <a:r>
              <a:rPr lang="en-TW" dirty="0"/>
              <a:t>Why would you care about a City’s Consciousness?</a:t>
            </a:r>
            <a:endParaRPr dirty="0"/>
          </a:p>
        </p:txBody>
      </p:sp>
      <p:sp>
        <p:nvSpPr>
          <p:cNvPr id="5" name="City is the embodiment of massive collective coscious!">
            <a:extLst>
              <a:ext uri="{FF2B5EF4-FFF2-40B4-BE49-F238E27FC236}">
                <a16:creationId xmlns:a16="http://schemas.microsoft.com/office/drawing/2014/main" id="{7EAC6390-5030-9D49-8EAF-FD928D26DC73}"/>
              </a:ext>
            </a:extLst>
          </p:cNvPr>
          <p:cNvSpPr txBox="1">
            <a:spLocks/>
          </p:cNvSpPr>
          <p:nvPr/>
        </p:nvSpPr>
        <p:spPr>
          <a:xfrm>
            <a:off x="1767656" y="4848503"/>
            <a:ext cx="5608687" cy="294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85000" lnSpcReduction="20000"/>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r>
              <a:rPr lang="en-US" dirty="0"/>
              <a:t>Academy of Ideas: Introduction to Carl Jung - The Psyche, Archetypes and the Collective Unconscious</a:t>
            </a:r>
          </a:p>
        </p:txBody>
      </p:sp>
      <p:pic>
        <p:nvPicPr>
          <p:cNvPr id="3" name="Picture 2">
            <a:hlinkClick r:id="rId2"/>
            <a:extLst>
              <a:ext uri="{FF2B5EF4-FFF2-40B4-BE49-F238E27FC236}">
                <a16:creationId xmlns:a16="http://schemas.microsoft.com/office/drawing/2014/main" id="{1110C502-0FC0-724E-A322-2085CDC4D4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8195" y="1018020"/>
            <a:ext cx="6007608" cy="3369706"/>
          </a:xfrm>
          <a:prstGeom prst="rect">
            <a:avLst/>
          </a:prstGeom>
        </p:spPr>
      </p:pic>
    </p:spTree>
    <p:extLst>
      <p:ext uri="{BB962C8B-B14F-4D97-AF65-F5344CB8AC3E}">
        <p14:creationId xmlns:p14="http://schemas.microsoft.com/office/powerpoint/2010/main" val="6545134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948480"/>
            <a:ext cx="4284095" cy="37644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Output: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Conceptualizing cities as the embodiment of a</a:t>
            </a:r>
            <a:r>
              <a:rPr kumimoji="0" lang="en-US" sz="1800" b="0" i="0" u="none" strike="noStrike" kern="0" cap="none" spc="0" normalizeH="0" baseline="0" noProof="0" dirty="0">
                <a:ln>
                  <a:noFill/>
                </a:ln>
                <a:solidFill>
                  <a:srgbClr val="FFFFFF"/>
                </a:solidFill>
                <a:effectLst/>
                <a:uLnTx/>
                <a:uFillTx/>
                <a:latin typeface="Arial"/>
                <a:cs typeface="Arial"/>
                <a:sym typeface="Arial"/>
              </a:rPr>
              <a:t> Transdisciplinary Cognitive Foundation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Process:</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r>
              <a:rPr lang="en-US" dirty="0">
                <a:solidFill>
                  <a:srgbClr val="FFFFFF"/>
                </a:solidFill>
              </a:rPr>
              <a:t>Story telling </a:t>
            </a:r>
            <a:r>
              <a:rPr kumimoji="0" lang="en-US" sz="1800" b="0" i="0" u="none" strike="noStrike" kern="0" cap="none" spc="0" normalizeH="0" baseline="0" noProof="0" dirty="0">
                <a:ln>
                  <a:noFill/>
                </a:ln>
                <a:solidFill>
                  <a:srgbClr val="FFFFFF"/>
                </a:solidFill>
                <a:effectLst/>
                <a:uLnTx/>
                <a:uFillTx/>
                <a:latin typeface="Arial"/>
                <a:cs typeface="Arial"/>
                <a:sym typeface="Arial"/>
              </a:rPr>
              <a:t>and Discussion</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FFFFFF"/>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FFFFFF"/>
                </a:solidFill>
                <a:effectLst/>
                <a:uLnTx/>
                <a:uFillTx/>
                <a:latin typeface="Arial"/>
                <a:cs typeface="Arial"/>
                <a:sym typeface="Arial"/>
              </a:rPr>
              <a:t>Input:</a:t>
            </a:r>
            <a:r>
              <a:rPr kumimoji="0" lang="en-US" sz="1800" b="0" i="0" u="none" strike="noStrike" kern="0" cap="none" spc="0" normalizeH="0" baseline="0" noProof="0" dirty="0">
                <a:ln>
                  <a:noFill/>
                </a:ln>
                <a:solidFill>
                  <a:srgbClr val="FFFFFF"/>
                </a:solidFill>
                <a:effectLst/>
                <a:uLnTx/>
                <a:uFillTx/>
                <a:latin typeface="Arial"/>
                <a:cs typeface="Arial"/>
                <a:sym typeface="Arial"/>
              </a:rPr>
              <a:t>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FFFFFF"/>
                </a:solidFill>
              </a:rPr>
              <a:t>Definitions of Technical terms</a:t>
            </a:r>
            <a:endParaRPr kumimoji="0" lang="en-US" sz="1200" b="0" i="0" u="none" strike="noStrike" kern="0" cap="none" spc="0" normalizeH="0" baseline="0" noProof="0" dirty="0">
              <a:ln>
                <a:noFill/>
              </a:ln>
              <a:solidFill>
                <a:srgbClr val="FFFFFF"/>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Prior knowledge about Cybernetics.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Think about public policies in cognitive terms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Students’ personal projects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38177" y="1221660"/>
            <a:ext cx="3996189" cy="3763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Context:</a:t>
            </a:r>
            <a:r>
              <a:rPr kumimoji="0" lang="en-US" sz="18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Students have a basic vocabulary regarding </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NsM</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Recursion, Lattice/</a:t>
            </a:r>
            <a:r>
              <a:rPr kumimoji="0" lang="en-US" altLang="zh-CN" sz="1400" b="0" i="0" u="none" strike="noStrike" kern="0" cap="none" spc="0" normalizeH="0" baseline="0" noProof="0" dirty="0" err="1">
                <a:ln>
                  <a:noFill/>
                </a:ln>
                <a:solidFill>
                  <a:srgbClr val="000000"/>
                </a:solidFill>
                <a:effectLst/>
                <a:uLnTx/>
                <a:uFillTx/>
                <a:latin typeface="Arial"/>
                <a:cs typeface="Arial"/>
                <a:sym typeface="Arial"/>
              </a:rPr>
              <a:t>Poset</a:t>
            </a: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and Monad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Goal:</a:t>
            </a:r>
            <a:r>
              <a:rPr kumimoji="0" lang="en-US" sz="1800" b="0" i="0" u="none" strike="noStrike" kern="0" cap="none" spc="0" normalizeH="0" baseline="0" noProof="0" dirty="0">
                <a:ln>
                  <a:noFill/>
                </a:ln>
                <a:solidFill>
                  <a:srgbClr val="000000"/>
                </a:solidFill>
                <a:effectLst/>
                <a:uLnTx/>
                <a:uFillTx/>
                <a:latin typeface="Arial"/>
                <a:cs typeface="Arial"/>
                <a:sym typeface="Arial"/>
              </a:rPr>
              <a:t> Show TDCF can be applied to large-scale applications, such as designing and operating smart cities </a:t>
            </a: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1" i="1" u="none" strike="noStrike" kern="0" cap="none" spc="0" normalizeH="0" baseline="0" noProof="0" dirty="0">
                <a:ln>
                  <a:noFill/>
                </a:ln>
                <a:solidFill>
                  <a:srgbClr val="000000"/>
                </a:solidFill>
                <a:effectLst/>
                <a:uLnTx/>
                <a:uFillTx/>
                <a:latin typeface="Arial"/>
                <a:cs typeface="Arial"/>
                <a:sym typeface="Arial"/>
              </a:rPr>
              <a:t>Criteria:</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City formation history</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lang="en-US" sz="1200" dirty="0">
                <a:solidFill>
                  <a:srgbClr val="000000"/>
                </a:solidFill>
              </a:rPr>
              <a:t>AWS and Smart Cities: Bezos's infamous note</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city-scale embodiment of Cognitive activities.</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Boundary Conditions: Students should be familiar with the term: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Cybernetics</a:t>
            </a:r>
            <a:r>
              <a:rPr kumimoji="0" lang="en-TW" sz="1400" b="0" i="0" u="none" strike="noStrike" kern="0" cap="none" spc="0" normalizeH="0" baseline="0" noProof="0" dirty="0">
                <a:ln>
                  <a:noFill/>
                </a:ln>
                <a:solidFill>
                  <a:srgbClr val="FFFFFF"/>
                </a:solidFill>
                <a:effectLst/>
                <a:uLnTx/>
                <a:uFillTx/>
                <a:latin typeface="Arial"/>
                <a:ea typeface="+mn-ea"/>
                <a:cs typeface="+mn-cs"/>
                <a:sym typeface="Arial"/>
              </a:rPr>
              <a:t> and </a:t>
            </a:r>
            <a:r>
              <a:rPr kumimoji="0" lang="en-TW" sz="1400" b="0" i="0" u="none" strike="noStrike" kern="0" cap="none" spc="0" normalizeH="0" baseline="0" noProof="0" dirty="0">
                <a:ln>
                  <a:noFill/>
                </a:ln>
                <a:solidFill>
                  <a:srgbClr val="FF0000"/>
                </a:solidFill>
                <a:effectLst/>
                <a:uLnTx/>
                <a:uFillTx/>
                <a:latin typeface="Arial"/>
                <a:ea typeface="+mn-ea"/>
                <a:cs typeface="+mn-cs"/>
                <a:sym typeface="Arial"/>
              </a:rPr>
              <a:t>Kubernetes</a:t>
            </a: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592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t>Best Online</a:t>
            </a:r>
            <a:r>
              <a:rPr dirty="0"/>
              <a:t> </a:t>
            </a:r>
            <a:r>
              <a:rPr lang="en-US" dirty="0"/>
              <a:t>Services</a:t>
            </a:r>
            <a:r>
              <a:rPr dirty="0"/>
              <a:t>: </a:t>
            </a:r>
            <a:r>
              <a:rPr lang="en-US" dirty="0">
                <a:solidFill>
                  <a:srgbClr val="FF0000"/>
                </a:solidFill>
              </a:rPr>
              <a:t>Dubai</a:t>
            </a:r>
            <a:r>
              <a:rPr dirty="0"/>
              <a:t> on the Web</a:t>
            </a:r>
          </a:p>
        </p:txBody>
      </p:sp>
      <p:pic>
        <p:nvPicPr>
          <p:cNvPr id="4" name="Picture 3">
            <a:hlinkClick r:id="rId2"/>
            <a:extLst>
              <a:ext uri="{FF2B5EF4-FFF2-40B4-BE49-F238E27FC236}">
                <a16:creationId xmlns:a16="http://schemas.microsoft.com/office/drawing/2014/main" id="{C548BFE9-3839-354C-84A1-2292E3F580A4}"/>
              </a:ext>
            </a:extLst>
          </p:cNvPr>
          <p:cNvPicPr>
            <a:picLocks noChangeAspect="1"/>
          </p:cNvPicPr>
          <p:nvPr/>
        </p:nvPicPr>
        <p:blipFill>
          <a:blip r:embed="rId3"/>
          <a:stretch>
            <a:fillRect/>
          </a:stretch>
        </p:blipFill>
        <p:spPr>
          <a:xfrm>
            <a:off x="1246553" y="1065511"/>
            <a:ext cx="6650894" cy="3725140"/>
          </a:xfrm>
          <a:prstGeom prst="rect">
            <a:avLst/>
          </a:prstGeom>
        </p:spPr>
      </p:pic>
    </p:spTree>
    <p:extLst>
      <p:ext uri="{BB962C8B-B14F-4D97-AF65-F5344CB8AC3E}">
        <p14:creationId xmlns:p14="http://schemas.microsoft.com/office/powerpoint/2010/main" val="6415577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Singapore</a:t>
            </a:r>
            <a:r>
              <a:rPr dirty="0"/>
              <a:t> on the Web</a:t>
            </a:r>
          </a:p>
        </p:txBody>
      </p:sp>
      <p:pic>
        <p:nvPicPr>
          <p:cNvPr id="3" name="Picture 2">
            <a:hlinkClick r:id="rId2"/>
            <a:extLst>
              <a:ext uri="{FF2B5EF4-FFF2-40B4-BE49-F238E27FC236}">
                <a16:creationId xmlns:a16="http://schemas.microsoft.com/office/drawing/2014/main" id="{297D0D4F-4BA1-1542-8485-8F5741906001}"/>
              </a:ext>
            </a:extLst>
          </p:cNvPr>
          <p:cNvPicPr>
            <a:picLocks noChangeAspect="1"/>
          </p:cNvPicPr>
          <p:nvPr/>
        </p:nvPicPr>
        <p:blipFill>
          <a:blip r:embed="rId3"/>
          <a:stretch>
            <a:fillRect/>
          </a:stretch>
        </p:blipFill>
        <p:spPr>
          <a:xfrm>
            <a:off x="1113692" y="1016325"/>
            <a:ext cx="6916615" cy="3873969"/>
          </a:xfrm>
          <a:prstGeom prst="rect">
            <a:avLst/>
          </a:prstGeom>
        </p:spPr>
      </p:pic>
    </p:spTree>
    <p:extLst>
      <p:ext uri="{BB962C8B-B14F-4D97-AF65-F5344CB8AC3E}">
        <p14:creationId xmlns:p14="http://schemas.microsoft.com/office/powerpoint/2010/main" val="3877555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prstGeom prst="rect">
            <a:avLst/>
          </a:prstGeom>
        </p:spPr>
        <p:txBody>
          <a:bodyPr/>
          <a:lstStyle/>
          <a:p>
            <a:r>
              <a:rPr lang="en-US" dirty="0">
                <a:solidFill>
                  <a:srgbClr val="FF0000"/>
                </a:solidFill>
              </a:rPr>
              <a:t>Hangzhou</a:t>
            </a:r>
            <a:r>
              <a:rPr dirty="0"/>
              <a:t> on the Web</a:t>
            </a:r>
          </a:p>
        </p:txBody>
      </p:sp>
      <p:pic>
        <p:nvPicPr>
          <p:cNvPr id="3" name="Picture 2">
            <a:hlinkClick r:id="rId2"/>
            <a:extLst>
              <a:ext uri="{FF2B5EF4-FFF2-40B4-BE49-F238E27FC236}">
                <a16:creationId xmlns:a16="http://schemas.microsoft.com/office/drawing/2014/main" id="{35F21465-EE5A-2445-B8B9-C072EA322CF1}"/>
              </a:ext>
            </a:extLst>
          </p:cNvPr>
          <p:cNvPicPr>
            <a:picLocks noChangeAspect="1"/>
          </p:cNvPicPr>
          <p:nvPr/>
        </p:nvPicPr>
        <p:blipFill>
          <a:blip r:embed="rId3"/>
          <a:stretch>
            <a:fillRect/>
          </a:stretch>
        </p:blipFill>
        <p:spPr>
          <a:xfrm>
            <a:off x="1473200" y="1059472"/>
            <a:ext cx="6197600" cy="3471252"/>
          </a:xfrm>
          <a:prstGeom prst="rect">
            <a:avLst/>
          </a:prstGeom>
        </p:spPr>
      </p:pic>
    </p:spTree>
    <p:extLst>
      <p:ext uri="{BB962C8B-B14F-4D97-AF65-F5344CB8AC3E}">
        <p14:creationId xmlns:p14="http://schemas.microsoft.com/office/powerpoint/2010/main" val="19915800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elf Promotion: City on the Web"/>
          <p:cNvSpPr txBox="1">
            <a:spLocks noGrp="1"/>
          </p:cNvSpPr>
          <p:nvPr>
            <p:ph type="title"/>
          </p:nvPr>
        </p:nvSpPr>
        <p:spPr>
          <a:xfrm>
            <a:off x="1779594" y="305956"/>
            <a:ext cx="5584812" cy="946201"/>
          </a:xfrm>
          <a:prstGeom prst="rect">
            <a:avLst/>
          </a:prstGeom>
        </p:spPr>
        <p:txBody>
          <a:bodyPr/>
          <a:lstStyle/>
          <a:p>
            <a:r>
              <a:rPr lang="en-US" dirty="0"/>
              <a:t>Best Online</a:t>
            </a:r>
            <a:r>
              <a:rPr dirty="0"/>
              <a:t> </a:t>
            </a:r>
            <a:r>
              <a:rPr lang="en-US" dirty="0"/>
              <a:t>Services</a:t>
            </a:r>
            <a:r>
              <a:rPr dirty="0"/>
              <a:t>: </a:t>
            </a:r>
            <a:r>
              <a:rPr lang="en-US" dirty="0">
                <a:solidFill>
                  <a:srgbClr val="FF0000"/>
                </a:solidFill>
              </a:rPr>
              <a:t>Chicago</a:t>
            </a:r>
            <a:r>
              <a:rPr dirty="0"/>
              <a:t> on the Web</a:t>
            </a:r>
          </a:p>
        </p:txBody>
      </p:sp>
      <p:pic>
        <p:nvPicPr>
          <p:cNvPr id="2" name="Picture 1">
            <a:hlinkClick r:id="rId2"/>
            <a:extLst>
              <a:ext uri="{FF2B5EF4-FFF2-40B4-BE49-F238E27FC236}">
                <a16:creationId xmlns:a16="http://schemas.microsoft.com/office/drawing/2014/main" id="{615AA6DA-3BF7-2F40-90FA-0FB4E05A9D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0996" y="1005358"/>
            <a:ext cx="6922008" cy="3719426"/>
          </a:xfrm>
          <a:prstGeom prst="rect">
            <a:avLst/>
          </a:prstGeom>
        </p:spPr>
      </p:pic>
    </p:spTree>
    <p:extLst>
      <p:ext uri="{BB962C8B-B14F-4D97-AF65-F5344CB8AC3E}">
        <p14:creationId xmlns:p14="http://schemas.microsoft.com/office/powerpoint/2010/main" val="261692211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Observability"/>
          <p:cNvSpPr txBox="1">
            <a:spLocks noGrp="1"/>
          </p:cNvSpPr>
          <p:nvPr>
            <p:ph type="title"/>
          </p:nvPr>
        </p:nvSpPr>
        <p:spPr>
          <a:prstGeom prst="rect">
            <a:avLst/>
          </a:prstGeom>
        </p:spPr>
        <p:txBody>
          <a:bodyPr/>
          <a:lstStyle/>
          <a:p>
            <a:r>
              <a:rPr dirty="0"/>
              <a:t>Observability</a:t>
            </a:r>
            <a:r>
              <a:rPr lang="en-US" dirty="0"/>
              <a:t> at Scale?</a:t>
            </a:r>
            <a:endParaRPr dirty="0"/>
          </a:p>
        </p:txBody>
      </p:sp>
      <p:pic>
        <p:nvPicPr>
          <p:cNvPr id="2" name="Picture 1">
            <a:hlinkClick r:id="rId2"/>
            <a:extLst>
              <a:ext uri="{FF2B5EF4-FFF2-40B4-BE49-F238E27FC236}">
                <a16:creationId xmlns:a16="http://schemas.microsoft.com/office/drawing/2014/main" id="{AE531CE5-DFA6-934D-ABE6-48B5E01177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52129" y="1090018"/>
            <a:ext cx="4639742" cy="3441423"/>
          </a:xfrm>
          <a:prstGeom prst="rect">
            <a:avLst/>
          </a:prstGeom>
        </p:spPr>
      </p:pic>
    </p:spTree>
    <p:extLst>
      <p:ext uri="{BB962C8B-B14F-4D97-AF65-F5344CB8AC3E}">
        <p14:creationId xmlns:p14="http://schemas.microsoft.com/office/powerpoint/2010/main" val="144796432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Existing Operational Practice"/>
          <p:cNvSpPr txBox="1">
            <a:spLocks noGrp="1"/>
          </p:cNvSpPr>
          <p:nvPr>
            <p:ph type="title"/>
          </p:nvPr>
        </p:nvSpPr>
        <p:spPr>
          <a:xfrm>
            <a:off x="1964848" y="352849"/>
            <a:ext cx="5214301" cy="946201"/>
          </a:xfrm>
          <a:prstGeom prst="rect">
            <a:avLst/>
          </a:prstGeom>
        </p:spPr>
        <p:txBody>
          <a:bodyPr/>
          <a:lstStyle/>
          <a:p>
            <a:r>
              <a:rPr lang="en-US" dirty="0"/>
              <a:t>GAEN:</a:t>
            </a:r>
            <a:br>
              <a:rPr lang="en-US" dirty="0"/>
            </a:br>
            <a:r>
              <a:rPr dirty="0"/>
              <a:t>Existing Operational Practice</a:t>
            </a:r>
          </a:p>
        </p:txBody>
      </p:sp>
      <p:sp>
        <p:nvSpPr>
          <p:cNvPr id="598" name="Embed Security on all scales of operational activities, from conceptualization, design, implementation, deployment, to decomission"/>
          <p:cNvSpPr txBox="1">
            <a:spLocks noGrp="1"/>
          </p:cNvSpPr>
          <p:nvPr>
            <p:ph type="body" sz="quarter" idx="1"/>
          </p:nvPr>
        </p:nvSpPr>
        <p:spPr>
          <a:xfrm>
            <a:off x="1926125" y="4530162"/>
            <a:ext cx="5291746" cy="520978"/>
          </a:xfrm>
          <a:prstGeom prst="rect">
            <a:avLst/>
          </a:prstGeom>
        </p:spPr>
        <p:txBody>
          <a:bodyPr>
            <a:normAutofit fontScale="92500" lnSpcReduction="10000"/>
          </a:bodyPr>
          <a:lstStyle>
            <a:lvl1pPr marL="246888" indent="-123444" defTabSz="740663">
              <a:defRPr sz="891"/>
            </a:lvl1pPr>
          </a:lstStyle>
          <a:p>
            <a:r>
              <a:rPr lang="en-US" dirty="0"/>
              <a:t>No one can afford to e</a:t>
            </a:r>
            <a:r>
              <a:rPr dirty="0"/>
              <a:t>mbed Security on all scales of operational activities, from conceptualization, design, implementation, deployment, to decommission</a:t>
            </a:r>
            <a:r>
              <a:rPr lang="en-US" dirty="0"/>
              <a:t>, unless the whole system is designed and implemented with a unified security model.</a:t>
            </a:r>
            <a:endParaRPr dirty="0"/>
          </a:p>
        </p:txBody>
      </p:sp>
      <p:pic>
        <p:nvPicPr>
          <p:cNvPr id="2" name="Picture 1">
            <a:hlinkClick r:id="rId2"/>
            <a:extLst>
              <a:ext uri="{FF2B5EF4-FFF2-40B4-BE49-F238E27FC236}">
                <a16:creationId xmlns:a16="http://schemas.microsoft.com/office/drawing/2014/main" id="{68DA8377-88DE-CB41-8281-51F19DCA56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0989" y="1299050"/>
            <a:ext cx="4110011" cy="3048506"/>
          </a:xfrm>
          <a:prstGeom prst="rect">
            <a:avLst/>
          </a:prstGeom>
        </p:spPr>
      </p:pic>
    </p:spTree>
    <p:extLst>
      <p:ext uri="{BB962C8B-B14F-4D97-AF65-F5344CB8AC3E}">
        <p14:creationId xmlns:p14="http://schemas.microsoft.com/office/powerpoint/2010/main" val="4954926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t>From Chips to Cities</a:t>
            </a:r>
          </a:p>
        </p:txBody>
      </p:sp>
      <p:sp>
        <p:nvSpPr>
          <p:cNvPr id="298" name="5G and 5nm Chips"/>
          <p:cNvSpPr txBox="1">
            <a:spLocks noGrp="1"/>
          </p:cNvSpPr>
          <p:nvPr>
            <p:ph type="body" sz="quarter" idx="1"/>
          </p:nvPr>
        </p:nvSpPr>
        <p:spPr>
          <a:xfrm>
            <a:off x="2445532" y="959750"/>
            <a:ext cx="4252936" cy="339300"/>
          </a:xfrm>
          <a:prstGeom prst="rect">
            <a:avLst/>
          </a:prstGeom>
        </p:spPr>
        <p:txBody>
          <a:bodyPr>
            <a:normAutofit lnSpcReduction="10000"/>
          </a:bodyPr>
          <a:lstStyle/>
          <a:p>
            <a:r>
              <a:rPr dirty="0"/>
              <a:t>5nm Chip</a:t>
            </a:r>
            <a:r>
              <a:rPr lang="en-US" dirty="0"/>
              <a:t>s and 5G Infrastructures</a:t>
            </a:r>
            <a:endParaRPr dirty="0"/>
          </a:p>
        </p:txBody>
      </p:sp>
      <p:pic>
        <p:nvPicPr>
          <p:cNvPr id="6148" name="Picture 4">
            <a:hlinkClick r:id="rId2"/>
            <a:extLst>
              <a:ext uri="{FF2B5EF4-FFF2-40B4-BE49-F238E27FC236}">
                <a16:creationId xmlns:a16="http://schemas.microsoft.com/office/drawing/2014/main" id="{03464C42-68B8-7243-8260-F67C6715AF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731299"/>
            <a:ext cx="4601791" cy="2585962"/>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Verizon Chicago 5G coverage map">
            <a:hlinkClick r:id="rId4"/>
            <a:extLst>
              <a:ext uri="{FF2B5EF4-FFF2-40B4-BE49-F238E27FC236}">
                <a16:creationId xmlns:a16="http://schemas.microsoft.com/office/drawing/2014/main" id="{25E93A8F-6272-EB45-A34E-10E973DE6BC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94208" y="1731299"/>
            <a:ext cx="4355304" cy="25859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Soft power"/>
          <p:cNvSpPr txBox="1">
            <a:spLocks noGrp="1"/>
          </p:cNvSpPr>
          <p:nvPr>
            <p:ph type="title"/>
          </p:nvPr>
        </p:nvSpPr>
        <p:spPr>
          <a:xfrm>
            <a:off x="1964850" y="352849"/>
            <a:ext cx="5214301" cy="552407"/>
          </a:xfrm>
          <a:prstGeom prst="rect">
            <a:avLst/>
          </a:prstGeom>
        </p:spPr>
        <p:txBody>
          <a:bodyPr/>
          <a:lstStyle/>
          <a:p>
            <a:r>
              <a:rPr dirty="0"/>
              <a:t>Soft </a:t>
            </a:r>
            <a:r>
              <a:rPr lang="en-US" dirty="0"/>
              <a:t>P</a:t>
            </a:r>
            <a:r>
              <a:rPr dirty="0"/>
              <a:t>ower</a:t>
            </a:r>
          </a:p>
        </p:txBody>
      </p:sp>
      <p:pic>
        <p:nvPicPr>
          <p:cNvPr id="3" name="Picture 2">
            <a:hlinkClick r:id="rId2"/>
            <a:extLst>
              <a:ext uri="{FF2B5EF4-FFF2-40B4-BE49-F238E27FC236}">
                <a16:creationId xmlns:a16="http://schemas.microsoft.com/office/drawing/2014/main" id="{4FCF718C-52F3-FD46-994A-A82E59AD7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77" y="905256"/>
            <a:ext cx="4629424" cy="3996625"/>
          </a:xfrm>
          <a:prstGeom prst="rect">
            <a:avLst/>
          </a:prstGeom>
        </p:spPr>
      </p:pic>
      <p:pic>
        <p:nvPicPr>
          <p:cNvPr id="4" name="Picture 3">
            <a:hlinkClick r:id="rId2"/>
            <a:extLst>
              <a:ext uri="{FF2B5EF4-FFF2-40B4-BE49-F238E27FC236}">
                <a16:creationId xmlns:a16="http://schemas.microsoft.com/office/drawing/2014/main" id="{AF783E08-DC71-9149-8785-4D27A51E42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8827" y="905256"/>
            <a:ext cx="3368196" cy="3996625"/>
          </a:xfrm>
          <a:prstGeom prst="rect">
            <a:avLst/>
          </a:prstGeom>
        </p:spPr>
      </p:pic>
    </p:spTree>
    <p:extLst>
      <p:ext uri="{BB962C8B-B14F-4D97-AF65-F5344CB8AC3E}">
        <p14:creationId xmlns:p14="http://schemas.microsoft.com/office/powerpoint/2010/main" val="40117405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Hard power"/>
          <p:cNvSpPr txBox="1">
            <a:spLocks noGrp="1"/>
          </p:cNvSpPr>
          <p:nvPr>
            <p:ph type="title"/>
          </p:nvPr>
        </p:nvSpPr>
        <p:spPr>
          <a:prstGeom prst="rect">
            <a:avLst/>
          </a:prstGeom>
        </p:spPr>
        <p:txBody>
          <a:bodyPr/>
          <a:lstStyle/>
          <a:p>
            <a:r>
              <a:rPr dirty="0"/>
              <a:t>Hard </a:t>
            </a:r>
            <a:r>
              <a:rPr lang="en-US" dirty="0"/>
              <a:t>P</a:t>
            </a:r>
            <a:r>
              <a:rPr dirty="0"/>
              <a:t>ower</a:t>
            </a:r>
          </a:p>
        </p:txBody>
      </p:sp>
      <p:pic>
        <p:nvPicPr>
          <p:cNvPr id="16386" name="Picture 2" descr="one belt one road land sea routes">
            <a:extLst>
              <a:ext uri="{FF2B5EF4-FFF2-40B4-BE49-F238E27FC236}">
                <a16:creationId xmlns:a16="http://schemas.microsoft.com/office/drawing/2014/main" id="{62335CFD-A511-BD48-831C-14A4A8D4D7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317" y="825949"/>
            <a:ext cx="5761364" cy="28806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E9787AB-DFFF-CE44-B37B-0243265058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507" y="3219359"/>
            <a:ext cx="3243552" cy="1826157"/>
          </a:xfrm>
          <a:prstGeom prst="rect">
            <a:avLst/>
          </a:prstGeom>
        </p:spPr>
      </p:pic>
      <p:pic>
        <p:nvPicPr>
          <p:cNvPr id="16388" name="Picture 4">
            <a:hlinkClick r:id="rId4"/>
            <a:extLst>
              <a:ext uri="{FF2B5EF4-FFF2-40B4-BE49-F238E27FC236}">
                <a16:creationId xmlns:a16="http://schemas.microsoft.com/office/drawing/2014/main" id="{7C41E5E3-1261-A349-B928-067B7BCDB86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83475" y="3186236"/>
            <a:ext cx="2538411" cy="182615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hlinkClick r:id="rId6"/>
            <a:extLst>
              <a:ext uri="{FF2B5EF4-FFF2-40B4-BE49-F238E27FC236}">
                <a16:creationId xmlns:a16="http://schemas.microsoft.com/office/drawing/2014/main" id="{3AEB0790-C6AD-A848-BFF8-5BCA4140EF4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63222" y="3706631"/>
            <a:ext cx="2380378" cy="133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9073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From Chips to Cities"/>
          <p:cNvSpPr txBox="1">
            <a:spLocks noGrp="1"/>
          </p:cNvSpPr>
          <p:nvPr>
            <p:ph type="title"/>
          </p:nvPr>
        </p:nvSpPr>
        <p:spPr>
          <a:prstGeom prst="rect">
            <a:avLst/>
          </a:prstGeom>
        </p:spPr>
        <p:txBody>
          <a:bodyPr/>
          <a:lstStyle/>
          <a:p>
            <a:r>
              <a:rPr lang="en-US" dirty="0"/>
              <a:t>International Contention on 5G</a:t>
            </a:r>
            <a:endParaRPr dirty="0"/>
          </a:p>
        </p:txBody>
      </p:sp>
      <p:pic>
        <p:nvPicPr>
          <p:cNvPr id="6146" name="Picture 2">
            <a:hlinkClick r:id="rId2"/>
            <a:extLst>
              <a:ext uri="{FF2B5EF4-FFF2-40B4-BE49-F238E27FC236}">
                <a16:creationId xmlns:a16="http://schemas.microsoft.com/office/drawing/2014/main" id="{C406C382-76E7-2A4C-A5D7-02ECBA4548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88639" y="884784"/>
            <a:ext cx="5566721" cy="417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846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671203" y="2571750"/>
            <a:ext cx="5300580" cy="2317108"/>
          </a:xfrm>
        </p:spPr>
        <p:txBody>
          <a:bodyPr/>
          <a:lstStyle/>
          <a:p>
            <a:pPr marL="114300" indent="0">
              <a:buNone/>
            </a:pPr>
            <a:r>
              <a:rPr lang="en-US" dirty="0"/>
              <a:t>Software Products</a:t>
            </a:r>
          </a:p>
          <a:p>
            <a:r>
              <a:rPr lang="en-US" sz="1200" dirty="0"/>
              <a:t>Kubernetes: is also the name of an Open Sourced platform for managing containerized workloads and services, that facilitates both declarative configuration and automation. (see </a:t>
            </a:r>
            <a:r>
              <a:rPr lang="en-US" sz="1200" dirty="0">
                <a:hlinkClick r:id="rId3"/>
              </a:rPr>
              <a:t>website</a:t>
            </a:r>
            <a:r>
              <a:rPr lang="en-US" sz="1200" dirty="0"/>
              <a:t>) Originally created by Google.</a:t>
            </a:r>
          </a:p>
          <a:p>
            <a:r>
              <a:rPr lang="en-US" sz="1200" dirty="0"/>
              <a:t>Container Technology: A container is a standard unit of software that packages up code and all its dependencies so the application runs quickly and reliably from one computing environment to another. </a:t>
            </a:r>
          </a:p>
          <a:p>
            <a:r>
              <a:rPr lang="en-US" sz="1200" dirty="0"/>
              <a:t>Docker container image: a standalone, executable package of software.</a:t>
            </a:r>
          </a:p>
        </p:txBody>
      </p:sp>
      <p:sp>
        <p:nvSpPr>
          <p:cNvPr id="5" name="Slide Number Placeholder 4">
            <a:extLst>
              <a:ext uri="{FF2B5EF4-FFF2-40B4-BE49-F238E27FC236}">
                <a16:creationId xmlns:a16="http://schemas.microsoft.com/office/drawing/2014/main" id="{66E2C606-16BE-524C-BFFF-392A297A73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12" name="Picture 11">
            <a:extLst>
              <a:ext uri="{FF2B5EF4-FFF2-40B4-BE49-F238E27FC236}">
                <a16:creationId xmlns:a16="http://schemas.microsoft.com/office/drawing/2014/main" id="{79E65D56-2A14-ED47-B870-4C5D407BE8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34542" y="3932043"/>
            <a:ext cx="890850" cy="758619"/>
          </a:xfrm>
          <a:prstGeom prst="rect">
            <a:avLst/>
          </a:prstGeom>
        </p:spPr>
      </p:pic>
      <p:sp>
        <p:nvSpPr>
          <p:cNvPr id="13" name="Text Placeholder 2">
            <a:extLst>
              <a:ext uri="{FF2B5EF4-FFF2-40B4-BE49-F238E27FC236}">
                <a16:creationId xmlns:a16="http://schemas.microsoft.com/office/drawing/2014/main" id="{E8C83014-645F-1940-ADE8-ED194F6773C0}"/>
              </a:ext>
            </a:extLst>
          </p:cNvPr>
          <p:cNvSpPr txBox="1">
            <a:spLocks/>
          </p:cNvSpPr>
          <p:nvPr/>
        </p:nvSpPr>
        <p:spPr>
          <a:xfrm>
            <a:off x="671203" y="1264707"/>
            <a:ext cx="8090895" cy="1286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Cybernetics: A scientific foundation that cut across disciplines</a:t>
            </a:r>
          </a:p>
          <a:p>
            <a:r>
              <a:rPr lang="en-US" dirty="0"/>
              <a:t>Kubernetes: The Greek Spelling of Cybernetics, meaning pilot</a:t>
            </a:r>
          </a:p>
          <a:p>
            <a:r>
              <a:rPr lang="en-US" dirty="0"/>
              <a:t>Governor: The Latin corruption of Kubernetes, </a:t>
            </a:r>
            <a:r>
              <a:rPr lang="en-US" dirty="0">
                <a:hlinkClick r:id="rId5"/>
              </a:rPr>
              <a:t>according to Wiener</a:t>
            </a:r>
            <a:endParaRPr lang="en-US" dirty="0"/>
          </a:p>
        </p:txBody>
      </p:sp>
      <p:pic>
        <p:nvPicPr>
          <p:cNvPr id="1026" name="Picture 2" descr="Kubernetes components and it's capabilities - Boopathi's blog">
            <a:hlinkClick r:id="rId6"/>
            <a:extLst>
              <a:ext uri="{FF2B5EF4-FFF2-40B4-BE49-F238E27FC236}">
                <a16:creationId xmlns:a16="http://schemas.microsoft.com/office/drawing/2014/main" id="{CFCD542A-CC67-534C-B9B6-F0A8BBEC23B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918884" y="2985810"/>
            <a:ext cx="1517236" cy="75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818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lang="en-US" dirty="0"/>
              <a:t>Get access to Public Data Now!</a:t>
            </a:r>
            <a:endParaRPr dirty="0"/>
          </a:p>
        </p:txBody>
      </p:sp>
      <p:pic>
        <p:nvPicPr>
          <p:cNvPr id="3" name="Picture 2">
            <a:hlinkClick r:id="rId2"/>
            <a:extLst>
              <a:ext uri="{FF2B5EF4-FFF2-40B4-BE49-F238E27FC236}">
                <a16:creationId xmlns:a16="http://schemas.microsoft.com/office/drawing/2014/main" id="{6D6C24EB-FF55-1243-87C0-B2D889609BA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5045" y="1400650"/>
            <a:ext cx="4467477" cy="2694612"/>
          </a:xfrm>
          <a:prstGeom prst="rect">
            <a:avLst/>
          </a:prstGeom>
        </p:spPr>
      </p:pic>
      <p:pic>
        <p:nvPicPr>
          <p:cNvPr id="4" name="Picture 3">
            <a:hlinkClick r:id="rId4"/>
            <a:extLst>
              <a:ext uri="{FF2B5EF4-FFF2-40B4-BE49-F238E27FC236}">
                <a16:creationId xmlns:a16="http://schemas.microsoft.com/office/drawing/2014/main" id="{94164D19-171A-4544-8F8B-5F80ED13E45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75600" y="1400650"/>
            <a:ext cx="3865201" cy="2723129"/>
          </a:xfrm>
          <a:prstGeom prst="rect">
            <a:avLst/>
          </a:prstGeom>
        </p:spPr>
      </p:pic>
      <p:sp>
        <p:nvSpPr>
          <p:cNvPr id="5" name="TextBox 4">
            <a:extLst>
              <a:ext uri="{FF2B5EF4-FFF2-40B4-BE49-F238E27FC236}">
                <a16:creationId xmlns:a16="http://schemas.microsoft.com/office/drawing/2014/main" id="{8B66CAFA-9DED-4544-ABB8-DED6A0FED1B0}"/>
              </a:ext>
            </a:extLst>
          </p:cNvPr>
          <p:cNvSpPr txBox="1"/>
          <p:nvPr/>
        </p:nvSpPr>
        <p:spPr>
          <a:xfrm>
            <a:off x="5941028"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https://</a:t>
            </a:r>
            <a:r>
              <a:rPr lang="en-US" dirty="0" err="1">
                <a:solidFill>
                  <a:schemeClr val="bg1">
                    <a:lumMod val="75000"/>
                    <a:lumOff val="25000"/>
                  </a:schemeClr>
                </a:solidFill>
                <a:hlinkClick r:id="rId4">
                  <a:extLst>
                    <a:ext uri="{A12FA001-AC4F-418D-AE19-62706E023703}">
                      <ahyp:hlinkClr xmlns:ahyp="http://schemas.microsoft.com/office/drawing/2018/hyperlinkcolor" val="tx"/>
                    </a:ext>
                  </a:extLst>
                </a:hlinkClick>
              </a:rPr>
              <a:t>www.marinetraffic.com</a:t>
            </a:r>
            <a:r>
              <a:rPr lang="en-US" dirty="0">
                <a:solidFill>
                  <a:schemeClr val="bg1">
                    <a:lumMod val="75000"/>
                    <a:lumOff val="25000"/>
                  </a:schemeClr>
                </a:solidFill>
                <a:hlinkClick r:id="rId4">
                  <a:extLst>
                    <a:ext uri="{A12FA001-AC4F-418D-AE19-62706E023703}">
                      <ahyp:hlinkClr xmlns:ahyp="http://schemas.microsoft.com/office/drawing/2018/hyperlinkcolor" val="tx"/>
                    </a:ext>
                  </a:extLst>
                </a:hlinkClick>
              </a:rPr>
              <a:t>/</a:t>
            </a:r>
            <a:endParaRPr kumimoji="0" lang="en-TW" sz="1400" b="0" i="0" u="none" strike="noStrike" cap="none" spc="0" normalizeH="0" baseline="0" dirty="0">
              <a:ln>
                <a:noFill/>
              </a:ln>
              <a:solidFill>
                <a:schemeClr val="bg1">
                  <a:lumMod val="75000"/>
                  <a:lumOff val="25000"/>
                </a:schemeClr>
              </a:solidFill>
              <a:effectLst/>
              <a:uFillTx/>
              <a:sym typeface="Arial"/>
            </a:endParaRPr>
          </a:p>
        </p:txBody>
      </p:sp>
      <p:sp>
        <p:nvSpPr>
          <p:cNvPr id="8" name="TextBox 7">
            <a:extLst>
              <a:ext uri="{FF2B5EF4-FFF2-40B4-BE49-F238E27FC236}">
                <a16:creationId xmlns:a16="http://schemas.microsoft.com/office/drawing/2014/main" id="{4D3B98DA-88C7-1F45-A3AA-78C158C0B2FB}"/>
              </a:ext>
            </a:extLst>
          </p:cNvPr>
          <p:cNvSpPr txBox="1"/>
          <p:nvPr/>
        </p:nvSpPr>
        <p:spPr>
          <a:xfrm>
            <a:off x="1159737" y="4230790"/>
            <a:ext cx="2398092" cy="21544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5">
                    <a:lumMod val="75000"/>
                    <a:lumOff val="25000"/>
                  </a:schemeClr>
                </a:solidFill>
                <a:hlinkClick r:id="rId2">
                  <a:extLst>
                    <a:ext uri="{A12FA001-AC4F-418D-AE19-62706E023703}">
                      <ahyp:hlinkClr xmlns:ahyp="http://schemas.microsoft.com/office/drawing/2018/hyperlinkcolor" val="tx"/>
                    </a:ext>
                  </a:extLst>
                </a:hlinkClick>
              </a:rPr>
              <a:t>https://www.flightradar24.com/</a:t>
            </a:r>
            <a:endParaRPr kumimoji="0" lang="en-TW" sz="1400" b="0" i="0" u="none" strike="noStrike" cap="none" spc="0" normalizeH="0" baseline="0" dirty="0">
              <a:ln>
                <a:noFill/>
              </a:ln>
              <a:solidFill>
                <a:schemeClr val="accent5">
                  <a:lumMod val="75000"/>
                  <a:lumOff val="25000"/>
                </a:schemeClr>
              </a:solidFill>
              <a:effectLst/>
              <a:uFillTx/>
              <a:sym typeface="Arial"/>
            </a:endParaRPr>
          </a:p>
        </p:txBody>
      </p:sp>
    </p:spTree>
    <p:extLst>
      <p:ext uri="{BB962C8B-B14F-4D97-AF65-F5344CB8AC3E}">
        <p14:creationId xmlns:p14="http://schemas.microsoft.com/office/powerpoint/2010/main" val="6048607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r>
              <a:rPr dirty="0"/>
              <a:t>Personalities </a:t>
            </a:r>
            <a:r>
              <a:rPr lang="en-US" dirty="0"/>
              <a:t>that</a:t>
            </a:r>
            <a:r>
              <a:rPr dirty="0"/>
              <a:t> Represent Cities of the Future</a:t>
            </a:r>
          </a:p>
        </p:txBody>
      </p:sp>
      <p:pic>
        <p:nvPicPr>
          <p:cNvPr id="1026" name="Picture 2">
            <a:hlinkClick r:id="rId2"/>
            <a:extLst>
              <a:ext uri="{FF2B5EF4-FFF2-40B4-BE49-F238E27FC236}">
                <a16:creationId xmlns:a16="http://schemas.microsoft.com/office/drawing/2014/main" id="{67BAF4A9-E7F9-C842-9BA8-1FD0C58662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4514" y="1233791"/>
            <a:ext cx="6774971" cy="35568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07A868-3DE5-4F45-B18C-4BB6773EA422}"/>
              </a:ext>
            </a:extLst>
          </p:cNvPr>
          <p:cNvSpPr txBox="1"/>
          <p:nvPr/>
        </p:nvSpPr>
        <p:spPr>
          <a:xfrm>
            <a:off x="2751789" y="4807824"/>
            <a:ext cx="364042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4"/>
              </a:rPr>
              <a:t>http://www.global-mind.org/</a:t>
            </a:r>
            <a:r>
              <a:rPr lang="en-US" dirty="0"/>
              <a:t>, https://</a:t>
            </a:r>
            <a:r>
              <a:rPr lang="en-US" dirty="0" err="1"/>
              <a:t>noetic.org</a:t>
            </a:r>
            <a:r>
              <a:rPr lang="en-US" dirty="0"/>
              <a:t>/</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65513685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Richard Florida’s </a:t>
            </a:r>
            <a:r>
              <a:rPr lang="en-US" dirty="0">
                <a:solidFill>
                  <a:srgbClr val="FF0000"/>
                </a:solidFill>
              </a:rPr>
              <a:t>3T</a:t>
            </a:r>
            <a:r>
              <a:rPr lang="en-US" dirty="0"/>
              <a:t> Model</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623703" y="1639590"/>
            <a:ext cx="5329041" cy="2310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echnologies: local industries</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alents: communities of talented people</a:t>
            </a:r>
          </a:p>
          <a:p>
            <a:pPr marL="609600" indent="-457200" algn="l" hangingPunct="1">
              <a:lnSpc>
                <a:spcPct val="220000"/>
              </a:lnSpc>
              <a:buFont typeface="Arial" panose="020B0604020202020204" pitchFamily="34" charset="0"/>
              <a:buChar char="•"/>
            </a:pPr>
            <a:r>
              <a:rPr lang="en-US" sz="1800" dirty="0">
                <a:solidFill>
                  <a:srgbClr val="FF0000"/>
                </a:solidFill>
              </a:rPr>
              <a:t>T</a:t>
            </a:r>
            <a:r>
              <a:rPr lang="en-US" sz="1800" dirty="0"/>
              <a:t>olerance: policy that encourages diversity</a:t>
            </a:r>
          </a:p>
        </p:txBody>
      </p:sp>
      <p:pic>
        <p:nvPicPr>
          <p:cNvPr id="5122" name="Picture 2">
            <a:extLst>
              <a:ext uri="{FF2B5EF4-FFF2-40B4-BE49-F238E27FC236}">
                <a16:creationId xmlns:a16="http://schemas.microsoft.com/office/drawing/2014/main" id="{B61C987E-3D4C-8444-B9FC-CD328A6D24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10020" y="0"/>
            <a:ext cx="2157413"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4"/>
            <a:extLst>
              <a:ext uri="{FF2B5EF4-FFF2-40B4-BE49-F238E27FC236}">
                <a16:creationId xmlns:a16="http://schemas.microsoft.com/office/drawing/2014/main" id="{C9161002-2BFC-9644-8F8F-54B2A19755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94946" y="3794357"/>
            <a:ext cx="1998161" cy="1123639"/>
          </a:xfrm>
          <a:prstGeom prst="rect">
            <a:avLst/>
          </a:prstGeom>
        </p:spPr>
      </p:pic>
    </p:spTree>
    <p:extLst>
      <p:ext uri="{BB962C8B-B14F-4D97-AF65-F5344CB8AC3E}">
        <p14:creationId xmlns:p14="http://schemas.microsoft.com/office/powerpoint/2010/main" val="128833506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8244565" cy="507831"/>
          </a:xfrm>
          <a:prstGeom prst="rect">
            <a:avLst/>
          </a:prstGeom>
          <a:noFill/>
        </p:spPr>
        <p:txBody>
          <a:bodyPr wrap="none" rtlCol="0">
            <a:spAutoFit/>
          </a:bodyPr>
          <a:lstStyle/>
          <a:p>
            <a:r>
              <a:rPr lang="en-US" sz="2700" dirty="0">
                <a:solidFill>
                  <a:prstClr val="white"/>
                </a:solidFill>
              </a:rPr>
              <a:t>A Smart World 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7" y="4634793"/>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75113" y="1202760"/>
            <a:ext cx="6064838" cy="3411471"/>
          </a:xfrm>
          <a:prstGeom prst="rect">
            <a:avLst/>
          </a:prstGeom>
        </p:spPr>
      </p:pic>
    </p:spTree>
    <p:extLst>
      <p:ext uri="{BB962C8B-B14F-4D97-AF65-F5344CB8AC3E}">
        <p14:creationId xmlns:p14="http://schemas.microsoft.com/office/powerpoint/2010/main" val="4131576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Situational Awareness</a:t>
            </a:r>
            <a:r>
              <a:rPr dirty="0"/>
              <a:t> at many levels</a:t>
            </a:r>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89" y="987942"/>
            <a:ext cx="8415020" cy="2526890"/>
          </a:xfrm>
          <a:prstGeom prst="rect">
            <a:avLst/>
          </a:prstGeom>
        </p:spPr>
      </p:pic>
      <p:sp>
        <p:nvSpPr>
          <p:cNvPr id="4" name="Uncertainties at many levels">
            <a:extLst>
              <a:ext uri="{FF2B5EF4-FFF2-40B4-BE49-F238E27FC236}">
                <a16:creationId xmlns:a16="http://schemas.microsoft.com/office/drawing/2014/main" id="{D81E3939-19D3-554E-95EF-A97400D91F1D}"/>
              </a:ext>
            </a:extLst>
          </p:cNvPr>
          <p:cNvSpPr txBox="1">
            <a:spLocks/>
          </p:cNvSpPr>
          <p:nvPr/>
        </p:nvSpPr>
        <p:spPr>
          <a:xfrm>
            <a:off x="1964848" y="3676824"/>
            <a:ext cx="5214301" cy="94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fontScale="92500"/>
          </a:bodyPr>
          <a:lstStyle>
            <a:lvl1pPr marL="0" marR="0" indent="0" algn="ctr" defTabSz="914400" rtl="0" latinLnBrk="0">
              <a:lnSpc>
                <a:spcPct val="100000"/>
              </a:lnSpc>
              <a:spcBef>
                <a:spcPts val="0"/>
              </a:spcBef>
              <a:spcAft>
                <a:spcPts val="0"/>
              </a:spcAft>
              <a:buClrTx/>
              <a:buSzTx/>
              <a:buFontTx/>
              <a:buNone/>
              <a:tabLst/>
              <a:defRPr sz="2400" b="1" i="0" u="none" strike="noStrike" cap="none" spc="0" baseline="0">
                <a:solidFill>
                  <a:srgbClr val="00FFCD"/>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a:lstStyle>
          <a:p>
            <a:pPr hangingPunct="1"/>
            <a:r>
              <a:rPr lang="en-US" dirty="0"/>
              <a:t>The </a:t>
            </a:r>
            <a:r>
              <a:rPr lang="en-US" dirty="0">
                <a:solidFill>
                  <a:srgbClr val="FF0000"/>
                </a:solidFill>
              </a:rPr>
              <a:t>Collective Consciousness </a:t>
            </a:r>
            <a:r>
              <a:rPr lang="en-US" dirty="0"/>
              <a:t>should be able to act on all three scales of situations.</a:t>
            </a:r>
          </a:p>
        </p:txBody>
      </p:sp>
    </p:spTree>
    <p:extLst>
      <p:ext uri="{BB962C8B-B14F-4D97-AF65-F5344CB8AC3E}">
        <p14:creationId xmlns:p14="http://schemas.microsoft.com/office/powerpoint/2010/main" val="3025641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pacetime properties of Consciousness"/>
          <p:cNvSpPr txBox="1">
            <a:spLocks noGrp="1"/>
          </p:cNvSpPr>
          <p:nvPr>
            <p:ph type="title"/>
          </p:nvPr>
        </p:nvSpPr>
        <p:spPr>
          <a:prstGeom prst="rect">
            <a:avLst/>
          </a:prstGeom>
        </p:spPr>
        <p:txBody>
          <a:bodyPr/>
          <a:lstStyle/>
          <a:p>
            <a:r>
              <a:t>Spacetime properties of Consciousness</a:t>
            </a:r>
          </a:p>
        </p:txBody>
      </p:sp>
      <p:pic>
        <p:nvPicPr>
          <p:cNvPr id="3" name="Picture 5" descr="tree.png">
            <a:extLst>
              <a:ext uri="{FF2B5EF4-FFF2-40B4-BE49-F238E27FC236}">
                <a16:creationId xmlns:a16="http://schemas.microsoft.com/office/drawing/2014/main" id="{26DD72CC-B870-AE42-AA49-9E2A757548A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5" y="1703127"/>
            <a:ext cx="4063278" cy="1958219"/>
          </a:xfrm>
          <a:prstGeom prst="rect">
            <a:avLst/>
          </a:prstGeom>
        </p:spPr>
      </p:pic>
      <p:pic>
        <p:nvPicPr>
          <p:cNvPr id="4" name="Picture 3">
            <a:extLst>
              <a:ext uri="{FF2B5EF4-FFF2-40B4-BE49-F238E27FC236}">
                <a16:creationId xmlns:a16="http://schemas.microsoft.com/office/drawing/2014/main" id="{A2602AC7-01CF-A040-8CE5-5F4C5A80D7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70543" y="3994551"/>
            <a:ext cx="4879056" cy="776857"/>
          </a:xfrm>
          <a:prstGeom prst="rect">
            <a:avLst/>
          </a:prstGeom>
        </p:spPr>
      </p:pic>
      <p:sp>
        <p:nvSpPr>
          <p:cNvPr id="6" name="Rectangle 35">
            <a:extLst>
              <a:ext uri="{FF2B5EF4-FFF2-40B4-BE49-F238E27FC236}">
                <a16:creationId xmlns:a16="http://schemas.microsoft.com/office/drawing/2014/main" id="{0C0C14D5-1940-5E4E-B19E-EA7D40B7D46B}"/>
              </a:ext>
            </a:extLst>
          </p:cNvPr>
          <p:cNvSpPr/>
          <p:nvPr/>
        </p:nvSpPr>
        <p:spPr>
          <a:xfrm>
            <a:off x="-1" y="3005742"/>
            <a:ext cx="9049599" cy="45719"/>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Rockwell" pitchFamily="18" charset="0"/>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302501" y="2719648"/>
            <a:ext cx="696625" cy="631162"/>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 b="1" dirty="0">
                  <a:latin typeface="Century Gothic" panose="020B0502020202020204" pitchFamily="34" charset="0"/>
                  <a:ea typeface="Adobe 繁黑體 Std B"/>
                  <a:cs typeface="Adobe 繁黑體 Std B"/>
                </a:rPr>
                <a:t>Concept Generation</a:t>
              </a:r>
              <a:endParaRPr lang="en-US" sz="4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034402" y="2728851"/>
            <a:ext cx="696625" cy="671729"/>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Resource Planning</a:t>
              </a:r>
              <a:endParaRPr lang="en-US" sz="5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1745983" y="2719648"/>
            <a:ext cx="713930" cy="680932"/>
            <a:chOff x="1820292" y="2566185"/>
            <a:chExt cx="1818257"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2" y="2566185"/>
              <a:ext cx="1818257"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err="1">
                  <a:latin typeface="Century Gothic" panose="020B0502020202020204" pitchFamily="34" charset="0"/>
                  <a:ea typeface="Adobe 繁黑體 Std B"/>
                  <a:cs typeface="Adobe 繁黑體 Std B"/>
                </a:rPr>
                <a:t>Coordi</a:t>
              </a:r>
              <a:r>
                <a:rPr lang="en-US" altLang="zh-CN" sz="600" b="1" dirty="0">
                  <a:latin typeface="Century Gothic" panose="020B0502020202020204" pitchFamily="34" charset="0"/>
                  <a:ea typeface="Adobe 繁黑體 Std B"/>
                  <a:cs typeface="Adobe 繁黑體 Std B"/>
                </a:rPr>
                <a:t>-nation</a:t>
              </a:r>
              <a:endParaRPr lang="en-US" sz="6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2469786" y="2658179"/>
            <a:ext cx="881013" cy="802917"/>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600" b="1" dirty="0">
                  <a:latin typeface="Century Gothic" panose="020B0502020202020204" pitchFamily="34" charset="0"/>
                  <a:ea typeface="Adobe 繁黑體 Std B"/>
                  <a:cs typeface="Adobe 繁黑體 Std B"/>
                </a:rPr>
                <a:t>Engineering Refinement</a:t>
              </a:r>
              <a:endParaRPr lang="en-US" sz="6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grpSp>
        <p:nvGrpSpPr>
          <p:cNvPr id="2" name="Group 1">
            <a:extLst>
              <a:ext uri="{FF2B5EF4-FFF2-40B4-BE49-F238E27FC236}">
                <a16:creationId xmlns:a16="http://schemas.microsoft.com/office/drawing/2014/main" id="{8C4E6557-97FC-BE46-8B40-4075C8818BC8}"/>
              </a:ext>
            </a:extLst>
          </p:cNvPr>
          <p:cNvGrpSpPr/>
          <p:nvPr/>
        </p:nvGrpSpPr>
        <p:grpSpPr>
          <a:xfrm>
            <a:off x="2946288" y="726146"/>
            <a:ext cx="3187511" cy="1679262"/>
            <a:chOff x="2946288" y="726146"/>
            <a:chExt cx="3187511" cy="1679262"/>
          </a:xfrm>
        </p:grpSpPr>
        <p:sp>
          <p:nvSpPr>
            <p:cNvPr id="5" name="等腰三角形 2">
              <a:extLst>
                <a:ext uri="{FF2B5EF4-FFF2-40B4-BE49-F238E27FC236}">
                  <a16:creationId xmlns:a16="http://schemas.microsoft.com/office/drawing/2014/main" id="{DF732DD2-7CEB-0048-BFDA-4AF78959782B}"/>
                </a:ext>
              </a:extLst>
            </p:cNvPr>
            <p:cNvSpPr/>
            <p:nvPr/>
          </p:nvSpPr>
          <p:spPr>
            <a:xfrm rot="15060443">
              <a:off x="3778160" y="910834"/>
              <a:ext cx="460314" cy="2124058"/>
            </a:xfrm>
            <a:prstGeom prst="triangle">
              <a:avLst>
                <a:gd name="adj" fmla="val 483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grpSp>
          <p:nvGrpSpPr>
            <p:cNvPr id="19" name="组合 6">
              <a:extLst>
                <a:ext uri="{FF2B5EF4-FFF2-40B4-BE49-F238E27FC236}">
                  <a16:creationId xmlns:a16="http://schemas.microsoft.com/office/drawing/2014/main" id="{F93B455F-19D2-4142-864B-E2CD8C8F7D0D}"/>
                </a:ext>
              </a:extLst>
            </p:cNvPr>
            <p:cNvGrpSpPr/>
            <p:nvPr/>
          </p:nvGrpSpPr>
          <p:grpSpPr>
            <a:xfrm>
              <a:off x="3735768" y="726146"/>
              <a:ext cx="2398031" cy="1679262"/>
              <a:chOff x="95075" y="1107756"/>
              <a:chExt cx="8271721" cy="5501837"/>
            </a:xfrm>
          </p:grpSpPr>
          <p:pic>
            <p:nvPicPr>
              <p:cNvPr id="20" name="Picture 2">
                <a:extLst>
                  <a:ext uri="{FF2B5EF4-FFF2-40B4-BE49-F238E27FC236}">
                    <a16:creationId xmlns:a16="http://schemas.microsoft.com/office/drawing/2014/main" id="{5D263F36-9913-4B42-B0ED-C255AFDD91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21" name="Picture 1">
                <a:extLst>
                  <a:ext uri="{FF2B5EF4-FFF2-40B4-BE49-F238E27FC236}">
                    <a16:creationId xmlns:a16="http://schemas.microsoft.com/office/drawing/2014/main" id="{1932A2B3-FC4D-4A42-9A93-C0632D4B61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22" name="Picture 3">
                <a:extLst>
                  <a:ext uri="{FF2B5EF4-FFF2-40B4-BE49-F238E27FC236}">
                    <a16:creationId xmlns:a16="http://schemas.microsoft.com/office/drawing/2014/main" id="{C5EAECD3-F210-CC49-9308-36113E61BD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grpSp>
      <p:sp>
        <p:nvSpPr>
          <p:cNvPr id="23" name="Rectangle 22">
            <a:extLst>
              <a:ext uri="{FF2B5EF4-FFF2-40B4-BE49-F238E27FC236}">
                <a16:creationId xmlns:a16="http://schemas.microsoft.com/office/drawing/2014/main" id="{633F4349-8D4B-814A-8859-8B5295328488}"/>
              </a:ext>
            </a:extLst>
          </p:cNvPr>
          <p:cNvSpPr/>
          <p:nvPr/>
        </p:nvSpPr>
        <p:spPr>
          <a:xfrm>
            <a:off x="5808994" y="2487058"/>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Recombination of Resources</a:t>
            </a:r>
            <a:endParaRPr lang="en-US" sz="1200" dirty="0">
              <a:solidFill>
                <a:srgbClr val="FFFFFF"/>
              </a:solidFill>
              <a:latin typeface="华文细黑"/>
              <a:ea typeface="华文细黑"/>
              <a:cs typeface="华文细黑"/>
            </a:endParaRPr>
          </a:p>
        </p:txBody>
      </p:sp>
      <p:sp>
        <p:nvSpPr>
          <p:cNvPr id="24" name="Rectangle 23">
            <a:extLst>
              <a:ext uri="{FF2B5EF4-FFF2-40B4-BE49-F238E27FC236}">
                <a16:creationId xmlns:a16="http://schemas.microsoft.com/office/drawing/2014/main" id="{3DABE3B4-69F0-1B43-B336-D58A552D2F7E}"/>
              </a:ext>
            </a:extLst>
          </p:cNvPr>
          <p:cNvSpPr/>
          <p:nvPr/>
        </p:nvSpPr>
        <p:spPr>
          <a:xfrm>
            <a:off x="6453998" y="1501492"/>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Four Motivating Forces</a:t>
            </a:r>
          </a:p>
        </p:txBody>
      </p:sp>
      <p:sp>
        <p:nvSpPr>
          <p:cNvPr id="25" name="Rectangle 24">
            <a:extLst>
              <a:ext uri="{FF2B5EF4-FFF2-40B4-BE49-F238E27FC236}">
                <a16:creationId xmlns:a16="http://schemas.microsoft.com/office/drawing/2014/main" id="{3D8AD147-D774-A242-8772-7E5865CCC362}"/>
              </a:ext>
            </a:extLst>
          </p:cNvPr>
          <p:cNvSpPr/>
          <p:nvPr/>
        </p:nvSpPr>
        <p:spPr>
          <a:xfrm>
            <a:off x="5279875" y="3469609"/>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pic>
        <p:nvPicPr>
          <p:cNvPr id="26" name="Picture 25">
            <a:extLst>
              <a:ext uri="{FF2B5EF4-FFF2-40B4-BE49-F238E27FC236}">
                <a16:creationId xmlns:a16="http://schemas.microsoft.com/office/drawing/2014/main" id="{EE360DD7-C56C-9945-B8BC-F1F75D0DF0B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6640" y="4038564"/>
            <a:ext cx="4034957" cy="448255"/>
          </a:xfrm>
          <a:prstGeom prst="rect">
            <a:avLst/>
          </a:prstGeom>
        </p:spPr>
      </p:pic>
      <p:pic>
        <p:nvPicPr>
          <p:cNvPr id="27" name="Picture 26">
            <a:extLst>
              <a:ext uri="{FF2B5EF4-FFF2-40B4-BE49-F238E27FC236}">
                <a16:creationId xmlns:a16="http://schemas.microsoft.com/office/drawing/2014/main" id="{3FC8B5ED-A27D-A044-ADEA-81E04025D65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82136" y="4067791"/>
            <a:ext cx="347997" cy="310125"/>
          </a:xfrm>
          <a:prstGeom prst="rect">
            <a:avLst/>
          </a:prstGeom>
        </p:spPr>
      </p:pic>
      <p:grpSp>
        <p:nvGrpSpPr>
          <p:cNvPr id="28" name="Group 109">
            <a:extLst>
              <a:ext uri="{FF2B5EF4-FFF2-40B4-BE49-F238E27FC236}">
                <a16:creationId xmlns:a16="http://schemas.microsoft.com/office/drawing/2014/main" id="{99E51211-4953-A245-BF60-98996B83F250}"/>
              </a:ext>
            </a:extLst>
          </p:cNvPr>
          <p:cNvGrpSpPr/>
          <p:nvPr/>
        </p:nvGrpSpPr>
        <p:grpSpPr>
          <a:xfrm>
            <a:off x="3360672" y="2642235"/>
            <a:ext cx="809871" cy="818862"/>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500" b="1" dirty="0">
                  <a:latin typeface="Century Gothic" panose="020B0502020202020204" pitchFamily="34" charset="0"/>
                  <a:ea typeface="Adobe 繁黑體 Std B"/>
                  <a:cs typeface="Adobe 繁黑體 Std B"/>
                </a:rPr>
                <a:t>Concept Deployment</a:t>
              </a:r>
              <a:endParaRPr lang="en-US" sz="5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latin typeface="Century Gothic" panose="020B0502020202020204" pitchFamily="34" charset="0"/>
                <a:ea typeface="Adobe 繁黑體 Std B"/>
                <a:cs typeface="Adobe 繁黑體 Std B"/>
              </a:endParaRPr>
            </a:p>
          </p:txBody>
        </p:sp>
      </p:grpSp>
      <p:pic>
        <p:nvPicPr>
          <p:cNvPr id="31" name="Picture 30">
            <a:extLst>
              <a:ext uri="{FF2B5EF4-FFF2-40B4-BE49-F238E27FC236}">
                <a16:creationId xmlns:a16="http://schemas.microsoft.com/office/drawing/2014/main" id="{8BBDC383-F840-7041-96B6-06E2D9010EC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0229" y="4305425"/>
            <a:ext cx="527923" cy="527923"/>
          </a:xfrm>
          <a:prstGeom prst="rect">
            <a:avLst/>
          </a:prstGeom>
        </p:spPr>
      </p:pic>
    </p:spTree>
    <p:extLst>
      <p:ext uri="{BB962C8B-B14F-4D97-AF65-F5344CB8AC3E}">
        <p14:creationId xmlns:p14="http://schemas.microsoft.com/office/powerpoint/2010/main" val="18588544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8038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964849" y="343705"/>
            <a:ext cx="5214301" cy="946201"/>
          </a:xfrm>
          <a:prstGeom prst="rect">
            <a:avLst/>
          </a:prstGeom>
        </p:spPr>
        <p:txBody>
          <a:bodyPr/>
          <a:lstStyle/>
          <a:p>
            <a:r>
              <a:rPr dirty="0"/>
              <a:t>Spa</a:t>
            </a:r>
            <a:r>
              <a:rPr lang="en-US" dirty="0"/>
              <a:t>cetime</a:t>
            </a:r>
            <a:r>
              <a:rPr dirty="0"/>
              <a:t> Representations</a:t>
            </a:r>
            <a:r>
              <a:rPr lang="en-US" dirty="0"/>
              <a:t> for a Crowd</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Tree>
    <p:extLst>
      <p:ext uri="{BB962C8B-B14F-4D97-AF65-F5344CB8AC3E}">
        <p14:creationId xmlns:p14="http://schemas.microsoft.com/office/powerpoint/2010/main" val="271749427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All events are Emerging Events"/>
          <p:cNvSpPr txBox="1">
            <a:spLocks noGrp="1"/>
          </p:cNvSpPr>
          <p:nvPr>
            <p:ph type="title"/>
          </p:nvPr>
        </p:nvSpPr>
        <p:spPr>
          <a:prstGeom prst="rect">
            <a:avLst/>
          </a:prstGeom>
        </p:spPr>
        <p:txBody>
          <a:bodyPr/>
          <a:lstStyle/>
          <a:p>
            <a:r>
              <a:t>All events are Emerging Events</a:t>
            </a:r>
          </a:p>
        </p:txBody>
      </p:sp>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t>s</a:t>
            </a:r>
            <a:r>
              <a:rPr kumimoji="0" lang="en-TW" sz="1400" b="0" i="0" u="none" strike="noStrike" cap="none" spc="0" normalizeH="0" baseline="0" dirty="0">
                <a:ln>
                  <a:noFill/>
                </a:ln>
                <a:solidFill>
                  <a:srgbClr val="AAFFEE"/>
                </a:solidFill>
                <a:effectLst/>
                <a:uFillTx/>
                <a:latin typeface="+mj-lt"/>
                <a:ea typeface="+mj-ea"/>
                <a:cs typeface="+mj-cs"/>
                <a:sym typeface="Arial"/>
              </a:rPr>
              <a:t>ystematic attacks</a:t>
            </a:r>
          </a:p>
        </p:txBody>
      </p:sp>
      <p:grpSp>
        <p:nvGrpSpPr>
          <p:cNvPr id="8" name="Group 7">
            <a:extLst>
              <a:ext uri="{FF2B5EF4-FFF2-40B4-BE49-F238E27FC236}">
                <a16:creationId xmlns:a16="http://schemas.microsoft.com/office/drawing/2014/main" id="{F0883E4F-7DBB-8840-9905-AFAEC05FD54D}"/>
              </a:ext>
            </a:extLst>
          </p:cNvPr>
          <p:cNvGrpSpPr/>
          <p:nvPr/>
        </p:nvGrpSpPr>
        <p:grpSpPr>
          <a:xfrm>
            <a:off x="703743" y="855670"/>
            <a:ext cx="1534961" cy="3975816"/>
            <a:chOff x="660845" y="772594"/>
            <a:chExt cx="1534961" cy="3975816"/>
          </a:xfrm>
        </p:grpSpPr>
        <p:pic>
          <p:nvPicPr>
            <p:cNvPr id="5" name="Picture 4">
              <a:extLst>
                <a:ext uri="{FF2B5EF4-FFF2-40B4-BE49-F238E27FC236}">
                  <a16:creationId xmlns:a16="http://schemas.microsoft.com/office/drawing/2014/main" id="{AD40B04C-FF68-5A4C-8017-71512E847C19}"/>
                </a:ext>
              </a:extLst>
            </p:cNvPr>
            <p:cNvPicPr>
              <a:picLocks noChangeAspect="1"/>
            </p:cNvPicPr>
            <p:nvPr/>
          </p:nvPicPr>
          <p:blipFill>
            <a:blip r:embed="rId7"/>
            <a:stretch>
              <a:fillRect/>
            </a:stretch>
          </p:blipFill>
          <p:spPr>
            <a:xfrm>
              <a:off x="660845" y="3143038"/>
              <a:ext cx="1534961" cy="1605372"/>
            </a:xfrm>
            <a:prstGeom prst="rect">
              <a:avLst/>
            </a:prstGeom>
          </p:spPr>
        </p:pic>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660845" y="772594"/>
              <a:ext cx="1534960" cy="2370444"/>
            </a:xfrm>
            <a:prstGeom prst="rect">
              <a:avLst/>
            </a:prstGeom>
          </p:spPr>
        </p:pic>
      </p:grpSp>
      <p:graphicFrame>
        <p:nvGraphicFramePr>
          <p:cNvPr id="6" name="Diagram 5">
            <a:extLst>
              <a:ext uri="{FF2B5EF4-FFF2-40B4-BE49-F238E27FC236}">
                <a16:creationId xmlns:a16="http://schemas.microsoft.com/office/drawing/2014/main" id="{83127E99-0611-D84C-B315-0F62663D65DC}"/>
              </a:ext>
            </a:extLst>
          </p:cNvPr>
          <p:cNvGraphicFramePr/>
          <p:nvPr>
            <p:extLst>
              <p:ext uri="{D42A27DB-BD31-4B8C-83A1-F6EECF244321}">
                <p14:modId xmlns:p14="http://schemas.microsoft.com/office/powerpoint/2010/main" val="2148263484"/>
              </p:ext>
            </p:extLst>
          </p:nvPr>
        </p:nvGraphicFramePr>
        <p:xfrm>
          <a:off x="6388575" y="2457531"/>
          <a:ext cx="2231172" cy="21664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A78703C4-E2CD-D64D-8BF9-DE6F00D5A84B}"/>
              </a:ext>
            </a:extLst>
          </p:cNvPr>
          <p:cNvSpPr txBox="1"/>
          <p:nvPr/>
        </p:nvSpPr>
        <p:spPr>
          <a:xfrm>
            <a:off x="6344388" y="4790651"/>
            <a:ext cx="231954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Maslow’s Hierarchy of Needs</a:t>
            </a:r>
          </a:p>
        </p:txBody>
      </p:sp>
      <p:cxnSp>
        <p:nvCxnSpPr>
          <p:cNvPr id="11" name="Straight Arrow Connector 10">
            <a:extLst>
              <a:ext uri="{FF2B5EF4-FFF2-40B4-BE49-F238E27FC236}">
                <a16:creationId xmlns:a16="http://schemas.microsoft.com/office/drawing/2014/main" id="{E5AF393E-D383-4B44-A32B-43413DF37BBB}"/>
              </a:ext>
            </a:extLst>
          </p:cNvPr>
          <p:cNvCxnSpPr>
            <a:cxnSpLocks/>
          </p:cNvCxnSpPr>
          <p:nvPr/>
        </p:nvCxnSpPr>
        <p:spPr>
          <a:xfrm flipH="1" flipV="1">
            <a:off x="6685936" y="2040892"/>
            <a:ext cx="344129" cy="977611"/>
          </a:xfrm>
          <a:prstGeom prst="straightConnector1">
            <a:avLst/>
          </a:prstGeom>
          <a:noFill/>
          <a:ln w="1270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1330926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DevOps Goals for Governance</a:t>
            </a:r>
            <a:endParaRPr dirty="0"/>
          </a:p>
        </p:txBody>
      </p:sp>
      <p:pic>
        <p:nvPicPr>
          <p:cNvPr id="7" name="Picture 6">
            <a:hlinkClick r:id="rId3"/>
            <a:extLst>
              <a:ext uri="{FF2B5EF4-FFF2-40B4-BE49-F238E27FC236}">
                <a16:creationId xmlns:a16="http://schemas.microsoft.com/office/drawing/2014/main" id="{57F5B0BA-83EE-934C-A4A4-C87176808F0F}"/>
              </a:ext>
            </a:extLst>
          </p:cNvPr>
          <p:cNvPicPr>
            <a:picLocks noChangeAspect="1"/>
          </p:cNvPicPr>
          <p:nvPr/>
        </p:nvPicPr>
        <p:blipFill>
          <a:blip r:embed="rId4"/>
          <a:stretch>
            <a:fillRect/>
          </a:stretch>
        </p:blipFill>
        <p:spPr>
          <a:xfrm>
            <a:off x="1369009" y="932203"/>
            <a:ext cx="6405982" cy="3919619"/>
          </a:xfrm>
          <a:prstGeom prst="rect">
            <a:avLst/>
          </a:prstGeom>
        </p:spPr>
      </p:pic>
    </p:spTree>
    <p:extLst>
      <p:ext uri="{BB962C8B-B14F-4D97-AF65-F5344CB8AC3E}">
        <p14:creationId xmlns:p14="http://schemas.microsoft.com/office/powerpoint/2010/main" val="346988292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martness of The Living Cities"/>
          <p:cNvSpPr txBox="1">
            <a:spLocks noGrp="1"/>
          </p:cNvSpPr>
          <p:nvPr>
            <p:ph type="title"/>
          </p:nvPr>
        </p:nvSpPr>
        <p:spPr>
          <a:prstGeom prst="rect">
            <a:avLst/>
          </a:prstGeom>
        </p:spPr>
        <p:txBody>
          <a:bodyPr/>
          <a:lstStyle/>
          <a:p>
            <a:r>
              <a:rPr lang="en-US" dirty="0"/>
              <a:t>Outline</a:t>
            </a:r>
            <a:endParaRPr dirty="0"/>
          </a:p>
        </p:txBody>
      </p:sp>
      <p:sp>
        <p:nvSpPr>
          <p:cNvPr id="4" name="Content Placeholder 2">
            <a:extLst>
              <a:ext uri="{FF2B5EF4-FFF2-40B4-BE49-F238E27FC236}">
                <a16:creationId xmlns:a16="http://schemas.microsoft.com/office/drawing/2014/main" id="{4AE0CC40-C0CE-874C-A0BB-C826651B63DB}"/>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indent="-457200" algn="l" hangingPunct="1">
              <a:lnSpc>
                <a:spcPct val="220000"/>
              </a:lnSpc>
              <a:buFont typeface="Arial" panose="020B0604020202020204" pitchFamily="34" charset="0"/>
              <a:buChar char="•"/>
            </a:pPr>
            <a:r>
              <a:rPr lang="en-US" sz="1800" dirty="0"/>
              <a:t>Smart City(SC) = Reflection of Collective Consciousness</a:t>
            </a:r>
          </a:p>
          <a:p>
            <a:pPr marL="609600" indent="-457200" algn="l" hangingPunct="1">
              <a:lnSpc>
                <a:spcPct val="220000"/>
              </a:lnSpc>
              <a:buFont typeface="Arial" panose="020B0604020202020204" pitchFamily="34" charset="0"/>
              <a:buChar char="•"/>
            </a:pPr>
            <a:r>
              <a:rPr lang="en-US" sz="1800" dirty="0"/>
              <a:t>Cities driven by Data (Dubai, Singapore, Hangzhou)</a:t>
            </a:r>
          </a:p>
          <a:p>
            <a:pPr marL="609600" indent="-457200" algn="l" hangingPunct="1">
              <a:lnSpc>
                <a:spcPct val="220000"/>
              </a:lnSpc>
              <a:buFont typeface="Arial" panose="020B0604020202020204" pitchFamily="34" charset="0"/>
              <a:buChar char="•"/>
            </a:pPr>
            <a:r>
              <a:rPr lang="en-US" sz="1800" dirty="0"/>
              <a:t>Key Personalities that drives SC Technologies</a:t>
            </a:r>
          </a:p>
          <a:p>
            <a:pPr marL="609600" indent="-457200" algn="l" hangingPunct="1">
              <a:lnSpc>
                <a:spcPct val="220000"/>
              </a:lnSpc>
              <a:buFont typeface="Arial" panose="020B0604020202020204" pitchFamily="34" charset="0"/>
              <a:buChar char="•"/>
            </a:pPr>
            <a:r>
              <a:rPr lang="en-US" sz="1800" dirty="0"/>
              <a:t>A framework of Collective Consciousness: CICD/DevOps</a:t>
            </a:r>
          </a:p>
          <a:p>
            <a:pPr marL="609600" indent="-457200" algn="l" hangingPunct="1">
              <a:lnSpc>
                <a:spcPct val="220000"/>
              </a:lnSpc>
              <a:buFont typeface="Arial" panose="020B0604020202020204" pitchFamily="34" charset="0"/>
              <a:buChar char="•"/>
            </a:pPr>
            <a:r>
              <a:rPr lang="en-US" sz="1800" dirty="0"/>
              <a:t>Who’s your city? How’s your data shared and processed?</a:t>
            </a:r>
          </a:p>
        </p:txBody>
      </p:sp>
    </p:spTree>
    <p:extLst>
      <p:ext uri="{BB962C8B-B14F-4D97-AF65-F5344CB8AC3E}">
        <p14:creationId xmlns:p14="http://schemas.microsoft.com/office/powerpoint/2010/main" val="326359488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Enlightened Metrics"/>
          <p:cNvSpPr txBox="1">
            <a:spLocks noGrp="1"/>
          </p:cNvSpPr>
          <p:nvPr>
            <p:ph type="title"/>
          </p:nvPr>
        </p:nvSpPr>
        <p:spPr>
          <a:prstGeom prst="rect">
            <a:avLst/>
          </a:prstGeom>
        </p:spPr>
        <p:txBody>
          <a:bodyPr/>
          <a:lstStyle/>
          <a:p>
            <a:r>
              <a:rPr lang="en-US" dirty="0"/>
              <a:t>Cyber-Physical Space Integration</a:t>
            </a:r>
            <a:endParaRPr dirty="0"/>
          </a:p>
        </p:txBody>
      </p:sp>
      <p:graphicFrame>
        <p:nvGraphicFramePr>
          <p:cNvPr id="3" name="Diagram 2">
            <a:extLst>
              <a:ext uri="{FF2B5EF4-FFF2-40B4-BE49-F238E27FC236}">
                <a16:creationId xmlns:a16="http://schemas.microsoft.com/office/drawing/2014/main" id="{3F76A332-EBE2-CD46-B1B9-70E689A57B21}"/>
              </a:ext>
            </a:extLst>
          </p:cNvPr>
          <p:cNvGraphicFramePr/>
          <p:nvPr/>
        </p:nvGraphicFramePr>
        <p:xfrm>
          <a:off x="3125556" y="1054170"/>
          <a:ext cx="2892887" cy="19703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a:hlinkClick r:id="rId8"/>
            <a:extLst>
              <a:ext uri="{FF2B5EF4-FFF2-40B4-BE49-F238E27FC236}">
                <a16:creationId xmlns:a16="http://schemas.microsoft.com/office/drawing/2014/main" id="{A781605F-5959-E44F-AFD6-4A6226043E7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52550" y="1461337"/>
            <a:ext cx="1773006" cy="14805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44CE1A-B252-C449-BF42-AA94DD67525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4494" y="1751414"/>
            <a:ext cx="580354" cy="575820"/>
          </a:xfrm>
          <a:prstGeom prst="rect">
            <a:avLst/>
          </a:prstGeom>
        </p:spPr>
      </p:pic>
      <p:pic>
        <p:nvPicPr>
          <p:cNvPr id="9" name="Picture 8">
            <a:hlinkClick r:id="rId11"/>
            <a:extLst>
              <a:ext uri="{FF2B5EF4-FFF2-40B4-BE49-F238E27FC236}">
                <a16:creationId xmlns:a16="http://schemas.microsoft.com/office/drawing/2014/main" id="{38DB3835-2DD5-9845-8C49-36FE1D43D97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290254" y="1408100"/>
            <a:ext cx="2197127" cy="1262448"/>
          </a:xfrm>
          <a:prstGeom prst="rect">
            <a:avLst/>
          </a:prstGeom>
        </p:spPr>
      </p:pic>
      <p:grpSp>
        <p:nvGrpSpPr>
          <p:cNvPr id="10" name="Group 9">
            <a:extLst>
              <a:ext uri="{FF2B5EF4-FFF2-40B4-BE49-F238E27FC236}">
                <a16:creationId xmlns:a16="http://schemas.microsoft.com/office/drawing/2014/main" id="{1CDF39DF-EDAD-B74C-89F0-59012EE3CD2A}"/>
              </a:ext>
            </a:extLst>
          </p:cNvPr>
          <p:cNvGrpSpPr/>
          <p:nvPr/>
        </p:nvGrpSpPr>
        <p:grpSpPr>
          <a:xfrm>
            <a:off x="2441180" y="3104174"/>
            <a:ext cx="4737971" cy="1262450"/>
            <a:chOff x="2441180" y="3104174"/>
            <a:chExt cx="4737971" cy="1262450"/>
          </a:xfrm>
        </p:grpSpPr>
        <p:pic>
          <p:nvPicPr>
            <p:cNvPr id="4" name="Picture 3">
              <a:extLst>
                <a:ext uri="{FF2B5EF4-FFF2-40B4-BE49-F238E27FC236}">
                  <a16:creationId xmlns:a16="http://schemas.microsoft.com/office/drawing/2014/main" id="{46EF48C9-35E3-A246-BBA7-C5F3DFDDE8E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1181" y="3104176"/>
              <a:ext cx="4704718" cy="1262448"/>
            </a:xfrm>
            <a:prstGeom prst="rect">
              <a:avLst/>
            </a:prstGeom>
          </p:spPr>
        </p:pic>
        <p:sp>
          <p:nvSpPr>
            <p:cNvPr id="8" name="Right Triangle 7">
              <a:extLst>
                <a:ext uri="{FF2B5EF4-FFF2-40B4-BE49-F238E27FC236}">
                  <a16:creationId xmlns:a16="http://schemas.microsoft.com/office/drawing/2014/main" id="{80B08342-9B24-9D40-91E7-A3D143AE347F}"/>
                </a:ext>
              </a:extLst>
            </p:cNvPr>
            <p:cNvSpPr/>
            <p:nvPr/>
          </p:nvSpPr>
          <p:spPr>
            <a:xfrm rot="10800000">
              <a:off x="5494713" y="3104175"/>
              <a:ext cx="1684438"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ight Triangle 11">
              <a:extLst>
                <a:ext uri="{FF2B5EF4-FFF2-40B4-BE49-F238E27FC236}">
                  <a16:creationId xmlns:a16="http://schemas.microsoft.com/office/drawing/2014/main" id="{A91F6DC3-CAB6-EA48-BCD8-D9628F5CF03E}"/>
                </a:ext>
              </a:extLst>
            </p:cNvPr>
            <p:cNvSpPr/>
            <p:nvPr/>
          </p:nvSpPr>
          <p:spPr>
            <a:xfrm rot="10800000" flipH="1">
              <a:off x="2441180" y="3104174"/>
              <a:ext cx="1684439" cy="946201"/>
            </a:xfrm>
            <a:prstGeom prst="rtTriangle">
              <a:avLst/>
            </a:prstGeom>
            <a:solidFill>
              <a:srgbClr val="05214A"/>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Tree>
    <p:extLst>
      <p:ext uri="{BB962C8B-B14F-4D97-AF65-F5344CB8AC3E}">
        <p14:creationId xmlns:p14="http://schemas.microsoft.com/office/powerpoint/2010/main" val="299344181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058905D-F0FD-754A-B0AC-63FF4F817E72}"/>
              </a:ext>
            </a:extLst>
          </p:cNvPr>
          <p:cNvGrpSpPr/>
          <p:nvPr/>
        </p:nvGrpSpPr>
        <p:grpSpPr>
          <a:xfrm>
            <a:off x="4657848" y="944651"/>
            <a:ext cx="3413089" cy="828493"/>
            <a:chOff x="5576519" y="742278"/>
            <a:chExt cx="3413089" cy="828493"/>
          </a:xfrm>
        </p:grpSpPr>
        <p:pic>
          <p:nvPicPr>
            <p:cNvPr id="77" name="Picture 76">
              <a:extLst>
                <a:ext uri="{FF2B5EF4-FFF2-40B4-BE49-F238E27FC236}">
                  <a16:creationId xmlns:a16="http://schemas.microsoft.com/office/drawing/2014/main" id="{09FC175B-939D-CA45-9127-6E66C92508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76519" y="1027329"/>
              <a:ext cx="3413089" cy="543442"/>
            </a:xfrm>
            <a:prstGeom prst="rect">
              <a:avLst/>
            </a:prstGeom>
          </p:spPr>
        </p:pic>
        <p:sp>
          <p:nvSpPr>
            <p:cNvPr id="79" name="Rounded Rectangular Callout 78">
              <a:extLst>
                <a:ext uri="{FF2B5EF4-FFF2-40B4-BE49-F238E27FC236}">
                  <a16:creationId xmlns:a16="http://schemas.microsoft.com/office/drawing/2014/main" id="{623E08B2-A3DD-C24E-B646-369BA1FB203A}"/>
                </a:ext>
              </a:extLst>
            </p:cNvPr>
            <p:cNvSpPr/>
            <p:nvPr/>
          </p:nvSpPr>
          <p:spPr>
            <a:xfrm>
              <a:off x="5968949" y="742278"/>
              <a:ext cx="1206055" cy="178772"/>
            </a:xfrm>
            <a:prstGeom prst="wedgeRoundRectCallout">
              <a:avLst>
                <a:gd name="adj1" fmla="val -32385"/>
                <a:gd name="adj2" fmla="val 95546"/>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grpSp>
      <p:grpSp>
        <p:nvGrpSpPr>
          <p:cNvPr id="363" name="Group 362">
            <a:extLst>
              <a:ext uri="{FF2B5EF4-FFF2-40B4-BE49-F238E27FC236}">
                <a16:creationId xmlns:a16="http://schemas.microsoft.com/office/drawing/2014/main" id="{04A0AEC2-2E43-8A47-BD05-F17437A42B93}"/>
              </a:ext>
            </a:extLst>
          </p:cNvPr>
          <p:cNvGrpSpPr/>
          <p:nvPr/>
        </p:nvGrpSpPr>
        <p:grpSpPr>
          <a:xfrm>
            <a:off x="4137453" y="92004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21067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prstGeom prst="rect">
            <a:avLst/>
          </a:prstGeom>
        </p:spPr>
        <p:txBody>
          <a:bodyPr/>
          <a:lstStyle/>
          <a:p>
            <a:r>
              <a:rPr lang="en-US" dirty="0"/>
              <a:t>Three Scales of Time</a:t>
            </a:r>
            <a:endParaRPr dirty="0"/>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48299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45065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a:t>
              </a:r>
            </a:p>
            <a:p>
              <a:pPr algn="ctr"/>
              <a:r>
                <a:rPr lang="en-US" altLang="zh-CN" sz="1200" b="1" dirty="0">
                  <a:latin typeface="Century Gothic" panose="020B0502020202020204" pitchFamily="34" charset="0"/>
                  <a:ea typeface="Adobe 繁黑體 Std B"/>
                  <a:cs typeface="Adobe 繁黑體 Std B"/>
                </a:rPr>
                <a:t>Drift</a:t>
              </a:r>
              <a:endParaRPr lang="en-US" sz="1200" b="1" dirty="0">
                <a:latin typeface="Century Gothic" panose="020B0502020202020204" pitchFamily="34" charset="0"/>
                <a:ea typeface="Adobe 繁黑體 Std B"/>
                <a:cs typeface="Adobe 繁黑體 Std B"/>
              </a:endParaRP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45065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46348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45467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Paradigm Change</a:t>
              </a:r>
              <a:endParaRPr lang="en-US" sz="1200" b="1" dirty="0">
                <a:latin typeface="Century Gothic" panose="020B0502020202020204" pitchFamily="34" charset="0"/>
                <a:ea typeface="Adobe 繁黑體 Std B"/>
                <a:cs typeface="Adobe 繁黑體 Std B"/>
              </a:endParaRP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09016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94140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1602188"/>
            <a:ext cx="7404936" cy="1073916"/>
            <a:chOff x="0" y="1382359"/>
            <a:chExt cx="7404936" cy="1073916"/>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stCxn id="90" idx="5"/>
              <a:endCxn id="29" idx="1"/>
            </p:cNvCxnSpPr>
            <p:nvPr/>
          </p:nvCxnSpPr>
          <p:spPr>
            <a:xfrm>
              <a:off x="6338102" y="1597262"/>
              <a:ext cx="1066834" cy="859013"/>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194694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6012" y="2202200"/>
            <a:ext cx="3888153" cy="469880"/>
            <a:chOff x="-8505" y="1990492"/>
            <a:chExt cx="3888153" cy="469880"/>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stCxn id="110" idx="5"/>
              <a:endCxn id="14" idx="1"/>
            </p:cNvCxnSpPr>
            <p:nvPr/>
          </p:nvCxnSpPr>
          <p:spPr>
            <a:xfrm>
              <a:off x="3475969" y="2202499"/>
              <a:ext cx="403679" cy="257873"/>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49" name="Rounded Rectangular Callout 348">
            <a:extLst>
              <a:ext uri="{FF2B5EF4-FFF2-40B4-BE49-F238E27FC236}">
                <a16:creationId xmlns:a16="http://schemas.microsoft.com/office/drawing/2014/main" id="{16C3AA1A-09BF-B446-9EE6-839E4D271763}"/>
              </a:ext>
            </a:extLst>
          </p:cNvPr>
          <p:cNvSpPr/>
          <p:nvPr/>
        </p:nvSpPr>
        <p:spPr>
          <a:xfrm>
            <a:off x="2539242" y="4396074"/>
            <a:ext cx="1206055"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351" name="Rectangle 350">
            <a:extLst>
              <a:ext uri="{FF2B5EF4-FFF2-40B4-BE49-F238E27FC236}">
                <a16:creationId xmlns:a16="http://schemas.microsoft.com/office/drawing/2014/main" id="{5ECC75E5-F0C7-2946-90DB-2672096255AB}"/>
              </a:ext>
            </a:extLst>
          </p:cNvPr>
          <p:cNvSpPr/>
          <p:nvPr/>
        </p:nvSpPr>
        <p:spPr>
          <a:xfrm>
            <a:off x="3311718" y="412916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16352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49749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146585"/>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158583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1919805"/>
            <a:ext cx="2800" cy="222678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10598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188724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22122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5" name="Picture 74">
            <a:extLst>
              <a:ext uri="{FF2B5EF4-FFF2-40B4-BE49-F238E27FC236}">
                <a16:creationId xmlns:a16="http://schemas.microsoft.com/office/drawing/2014/main" id="{486947E0-7558-984C-A7A5-E557ECE27F6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320" y="4644850"/>
            <a:ext cx="8559556" cy="448255"/>
          </a:xfrm>
          <a:prstGeom prst="rect">
            <a:avLst/>
          </a:prstGeom>
        </p:spPr>
      </p:pic>
      <p:sp>
        <p:nvSpPr>
          <p:cNvPr id="70" name="Rectangle 69">
            <a:extLst>
              <a:ext uri="{FF2B5EF4-FFF2-40B4-BE49-F238E27FC236}">
                <a16:creationId xmlns:a16="http://schemas.microsoft.com/office/drawing/2014/main" id="{F10AD97A-B3CA-4E4F-A963-B489C20F198D}"/>
              </a:ext>
            </a:extLst>
          </p:cNvPr>
          <p:cNvSpPr/>
          <p:nvPr/>
        </p:nvSpPr>
        <p:spPr>
          <a:xfrm>
            <a:off x="430785" y="402543"/>
            <a:ext cx="2629131"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Mesoscopic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Localized Adjustments</a:t>
            </a:r>
            <a:endParaRPr lang="en-US" sz="1200" dirty="0">
              <a:solidFill>
                <a:srgbClr val="FFFFFF"/>
              </a:solidFill>
              <a:latin typeface="华文细黑"/>
              <a:ea typeface="华文细黑"/>
              <a:cs typeface="华文细黑"/>
            </a:endParaRPr>
          </a:p>
        </p:txBody>
      </p:sp>
      <p:sp>
        <p:nvSpPr>
          <p:cNvPr id="72" name="Rectangle 71">
            <a:extLst>
              <a:ext uri="{FF2B5EF4-FFF2-40B4-BE49-F238E27FC236}">
                <a16:creationId xmlns:a16="http://schemas.microsoft.com/office/drawing/2014/main" id="{E44A04B7-4270-DE4B-9974-0C0F89AC9197}"/>
              </a:ext>
            </a:extLst>
          </p:cNvPr>
          <p:cNvSpPr/>
          <p:nvPr/>
        </p:nvSpPr>
        <p:spPr>
          <a:xfrm>
            <a:off x="5740404" y="2032963"/>
            <a:ext cx="2167303"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Macroscopic:</a:t>
            </a:r>
          </a:p>
          <a:p>
            <a:r>
              <a:rPr lang="en-US" altLang="zh-CN" sz="1200" dirty="0">
                <a:solidFill>
                  <a:srgbClr val="FFFFFF"/>
                </a:solidFill>
                <a:latin typeface="华文细黑"/>
                <a:ea typeface="华文细黑"/>
                <a:cs typeface="华文细黑"/>
              </a:rPr>
              <a:t>Five Stages of Evolution</a:t>
            </a:r>
          </a:p>
        </p:txBody>
      </p:sp>
      <p:sp>
        <p:nvSpPr>
          <p:cNvPr id="73" name="Rectangle 72">
            <a:extLst>
              <a:ext uri="{FF2B5EF4-FFF2-40B4-BE49-F238E27FC236}">
                <a16:creationId xmlns:a16="http://schemas.microsoft.com/office/drawing/2014/main" id="{3426CD6E-D3BB-6B44-A887-59A792A4C5FB}"/>
              </a:ext>
            </a:extLst>
          </p:cNvPr>
          <p:cNvSpPr/>
          <p:nvPr/>
        </p:nvSpPr>
        <p:spPr>
          <a:xfrm>
            <a:off x="5689258" y="4227753"/>
            <a:ext cx="2868602" cy="461665"/>
          </a:xfrm>
          <a:prstGeom prst="rect">
            <a:avLst/>
          </a:prstGeom>
        </p:spPr>
        <p:txBody>
          <a:bodyPr wrap="square">
            <a:spAutoFit/>
          </a:bodyPr>
          <a:lstStyle/>
          <a:p>
            <a:r>
              <a:rPr lang="en-US" altLang="zh-CN" sz="1200" dirty="0">
                <a:solidFill>
                  <a:srgbClr val="FFFFFF"/>
                </a:solidFill>
                <a:latin typeface="华文细黑"/>
                <a:ea typeface="华文细黑"/>
                <a:cs typeface="华文细黑"/>
              </a:rPr>
              <a:t>Microscopic</a:t>
            </a:r>
            <a:r>
              <a:rPr lang="zh-CN" altLang="en-US" sz="1200" dirty="0">
                <a:solidFill>
                  <a:srgbClr val="FFFFFF"/>
                </a:solidFill>
                <a:latin typeface="华文细黑"/>
                <a:ea typeface="华文细黑"/>
                <a:cs typeface="华文细黑"/>
              </a:rPr>
              <a:t>：</a:t>
            </a:r>
            <a:endParaRPr lang="en-US" altLang="zh-CN" sz="1200" dirty="0">
              <a:solidFill>
                <a:srgbClr val="FFFFFF"/>
              </a:solidFill>
              <a:latin typeface="华文细黑"/>
              <a:ea typeface="华文细黑"/>
              <a:cs typeface="华文细黑"/>
            </a:endParaRPr>
          </a:p>
          <a:p>
            <a:r>
              <a:rPr lang="en-US" altLang="zh-CN" sz="1200" dirty="0">
                <a:solidFill>
                  <a:srgbClr val="FFFFFF"/>
                </a:solidFill>
                <a:latin typeface="华文细黑"/>
                <a:ea typeface="华文细黑"/>
                <a:cs typeface="华文细黑"/>
              </a:rPr>
              <a:t>Process Data and Summative Result</a:t>
            </a:r>
          </a:p>
        </p:txBody>
      </p:sp>
    </p:spTree>
    <p:extLst>
      <p:ext uri="{BB962C8B-B14F-4D97-AF65-F5344CB8AC3E}">
        <p14:creationId xmlns:p14="http://schemas.microsoft.com/office/powerpoint/2010/main" val="18530246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284968" y="0"/>
            <a:ext cx="7063504" cy="1921200"/>
          </a:xfrm>
        </p:spPr>
        <p:txBody>
          <a:bodyPr/>
          <a:lstStyle/>
          <a:p>
            <a:pPr algn="ctr"/>
            <a:r>
              <a:rPr lang="en-TW" dirty="0"/>
              <a:t>Leading Thinkers of Futuristic Cities</a:t>
            </a:r>
          </a:p>
        </p:txBody>
      </p:sp>
      <p:pic>
        <p:nvPicPr>
          <p:cNvPr id="3" name="Picture 2">
            <a:hlinkClick r:id="rId2"/>
            <a:extLst>
              <a:ext uri="{FF2B5EF4-FFF2-40B4-BE49-F238E27FC236}">
                <a16:creationId xmlns:a16="http://schemas.microsoft.com/office/drawing/2014/main" id="{859596CC-63C8-2147-914B-9ACB9B06E7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540" y="1432883"/>
            <a:ext cx="3182112" cy="1789418"/>
          </a:xfrm>
          <a:prstGeom prst="rect">
            <a:avLst/>
          </a:prstGeom>
        </p:spPr>
      </p:pic>
      <p:pic>
        <p:nvPicPr>
          <p:cNvPr id="4" name="Picture 3">
            <a:hlinkClick r:id="rId4"/>
            <a:extLst>
              <a:ext uri="{FF2B5EF4-FFF2-40B4-BE49-F238E27FC236}">
                <a16:creationId xmlns:a16="http://schemas.microsoft.com/office/drawing/2014/main" id="{A7727248-5A25-C443-A49F-C83F4867DE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0348" y="1432883"/>
            <a:ext cx="3182112" cy="1789418"/>
          </a:xfrm>
          <a:prstGeom prst="rect">
            <a:avLst/>
          </a:prstGeom>
        </p:spPr>
      </p:pic>
      <p:pic>
        <p:nvPicPr>
          <p:cNvPr id="6" name="Picture 5">
            <a:hlinkClick r:id="rId6"/>
            <a:extLst>
              <a:ext uri="{FF2B5EF4-FFF2-40B4-BE49-F238E27FC236}">
                <a16:creationId xmlns:a16="http://schemas.microsoft.com/office/drawing/2014/main" id="{84871596-D818-F946-AA37-4392ECF292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25664" y="3222301"/>
            <a:ext cx="3182112" cy="1789418"/>
          </a:xfrm>
          <a:prstGeom prst="rect">
            <a:avLst/>
          </a:prstGeom>
        </p:spPr>
      </p:pic>
      <p:pic>
        <p:nvPicPr>
          <p:cNvPr id="4098" name="Picture 2">
            <a:hlinkClick r:id="rId8"/>
            <a:extLst>
              <a:ext uri="{FF2B5EF4-FFF2-40B4-BE49-F238E27FC236}">
                <a16:creationId xmlns:a16="http://schemas.microsoft.com/office/drawing/2014/main" id="{4ECED626-A086-0C49-9FB9-8F0F97258CD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86338" y="3481946"/>
            <a:ext cx="1758046" cy="11732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3ff3ec84cb1ea9235d971ebaf7d6f8151c1878c">
            <a:hlinkClick r:id="rId10"/>
            <a:extLst>
              <a:ext uri="{FF2B5EF4-FFF2-40B4-BE49-F238E27FC236}">
                <a16:creationId xmlns:a16="http://schemas.microsoft.com/office/drawing/2014/main" id="{7252E39F-B36C-2944-A0A6-71A970D01EF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581912" y="3481946"/>
            <a:ext cx="2113788" cy="11766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iyun V.S AWS">
            <a:extLst>
              <a:ext uri="{FF2B5EF4-FFF2-40B4-BE49-F238E27FC236}">
                <a16:creationId xmlns:a16="http://schemas.microsoft.com/office/drawing/2014/main" id="{615A3BF9-5E1C-6D46-9124-573BD687509D}"/>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747384" y="4330482"/>
            <a:ext cx="1782844" cy="53918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hlinkClick r:id="rId13"/>
            <a:extLst>
              <a:ext uri="{FF2B5EF4-FFF2-40B4-BE49-F238E27FC236}">
                <a16:creationId xmlns:a16="http://schemas.microsoft.com/office/drawing/2014/main" id="{D89A3DA3-35B6-7A46-9324-67D69A5F384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227064" y="4259886"/>
            <a:ext cx="1082365" cy="6097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15"/>
            <a:extLst>
              <a:ext uri="{FF2B5EF4-FFF2-40B4-BE49-F238E27FC236}">
                <a16:creationId xmlns:a16="http://schemas.microsoft.com/office/drawing/2014/main" id="{74C95499-40B3-C04A-8C9C-00F94A373332}"/>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7706342" y="3795558"/>
            <a:ext cx="690372" cy="1069848"/>
          </a:xfrm>
          <a:prstGeom prst="rect">
            <a:avLst/>
          </a:prstGeom>
        </p:spPr>
      </p:pic>
    </p:spTree>
    <p:extLst>
      <p:ext uri="{BB962C8B-B14F-4D97-AF65-F5344CB8AC3E}">
        <p14:creationId xmlns:p14="http://schemas.microsoft.com/office/powerpoint/2010/main" val="182010932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lang="en-US" dirty="0">
                <a:solidFill>
                  <a:srgbClr val="FFFFFF"/>
                </a:solidFill>
              </a:rPr>
              <a:t>The man that is running the show…</a:t>
            </a:r>
            <a:endParaRPr dirty="0">
              <a:solidFill>
                <a:srgbClr val="FFFFFF"/>
              </a:solidFill>
            </a:endParaRPr>
          </a:p>
        </p:txBody>
      </p:sp>
      <p:pic>
        <p:nvPicPr>
          <p:cNvPr id="6161" name="Picture 17">
            <a:hlinkClick r:id="rId2"/>
            <a:extLst>
              <a:ext uri="{FF2B5EF4-FFF2-40B4-BE49-F238E27FC236}">
                <a16:creationId xmlns:a16="http://schemas.microsoft.com/office/drawing/2014/main" id="{F2AFACD8-0E36-3449-BE88-26AD5CA8DD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331" y="1017697"/>
            <a:ext cx="5553338" cy="392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8806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teven Yegge's Google Platform Rant"/>
          <p:cNvSpPr txBox="1">
            <a:spLocks noGrp="1"/>
          </p:cNvSpPr>
          <p:nvPr>
            <p:ph type="title"/>
          </p:nvPr>
        </p:nvSpPr>
        <p:spPr>
          <a:prstGeom prst="rect">
            <a:avLst/>
          </a:prstGeom>
        </p:spPr>
        <p:txBody>
          <a:bodyPr/>
          <a:lstStyle/>
          <a:p>
            <a:r>
              <a:t>Steven Yegge's Google Platform Rant</a:t>
            </a:r>
          </a:p>
        </p:txBody>
      </p:sp>
      <p:pic>
        <p:nvPicPr>
          <p:cNvPr id="4" name="Picture 3">
            <a:hlinkClick r:id="rId2"/>
            <a:extLst>
              <a:ext uri="{FF2B5EF4-FFF2-40B4-BE49-F238E27FC236}">
                <a16:creationId xmlns:a16="http://schemas.microsoft.com/office/drawing/2014/main" id="{FC0DF6BE-DF8B-0449-8CAD-D876EAE2D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3895" y="1021388"/>
            <a:ext cx="4356210" cy="3536896"/>
          </a:xfrm>
          <a:prstGeom prst="rect">
            <a:avLst/>
          </a:prstGeom>
        </p:spPr>
      </p:pic>
    </p:spTree>
    <p:extLst>
      <p:ext uri="{BB962C8B-B14F-4D97-AF65-F5344CB8AC3E}">
        <p14:creationId xmlns:p14="http://schemas.microsoft.com/office/powerpoint/2010/main" val="151942438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Jeff Bezos"/>
          <p:cNvSpPr txBox="1">
            <a:spLocks noGrp="1"/>
          </p:cNvSpPr>
          <p:nvPr>
            <p:ph type="title"/>
          </p:nvPr>
        </p:nvSpPr>
        <p:spPr>
          <a:prstGeom prst="rect">
            <a:avLst/>
          </a:prstGeom>
        </p:spPr>
        <p:txBody>
          <a:bodyPr/>
          <a:lstStyle/>
          <a:p>
            <a:r>
              <a:rPr dirty="0"/>
              <a:t>Jeff Bezos</a:t>
            </a:r>
            <a:r>
              <a:rPr lang="en-US" dirty="0"/>
              <a:t> and NPPP</a:t>
            </a:r>
            <a:endParaRPr dirty="0"/>
          </a:p>
        </p:txBody>
      </p:sp>
      <p:sp>
        <p:nvSpPr>
          <p:cNvPr id="412" name="No Power Point Policy"/>
          <p:cNvSpPr txBox="1">
            <a:spLocks noGrp="1"/>
          </p:cNvSpPr>
          <p:nvPr>
            <p:ph type="body" sz="quarter" idx="1"/>
          </p:nvPr>
        </p:nvSpPr>
        <p:spPr>
          <a:xfrm>
            <a:off x="5895524" y="462637"/>
            <a:ext cx="2052001" cy="351922"/>
          </a:xfrm>
          <a:prstGeom prst="rect">
            <a:avLst/>
          </a:prstGeom>
        </p:spPr>
        <p:txBody>
          <a:bodyPr/>
          <a:lstStyle/>
          <a:p>
            <a:r>
              <a:rPr dirty="0"/>
              <a:t>No Power Point Policy</a:t>
            </a:r>
          </a:p>
        </p:txBody>
      </p:sp>
      <p:pic>
        <p:nvPicPr>
          <p:cNvPr id="2050" name="Picture 2" descr="The Pros and Cons of Amazon's No PowerPoint Policy">
            <a:hlinkClick r:id="rId2"/>
            <a:extLst>
              <a:ext uri="{FF2B5EF4-FFF2-40B4-BE49-F238E27FC236}">
                <a16:creationId xmlns:a16="http://schemas.microsoft.com/office/drawing/2014/main" id="{923F83BF-B85D-9742-A374-37437CB4EB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7933" y="812791"/>
            <a:ext cx="2875233" cy="21536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Jeff Bezos Turned Narrative into Amazon's Competitive ...">
            <a:hlinkClick r:id="rId4"/>
            <a:extLst>
              <a:ext uri="{FF2B5EF4-FFF2-40B4-BE49-F238E27FC236}">
                <a16:creationId xmlns:a16="http://schemas.microsoft.com/office/drawing/2014/main" id="{1F5348EE-14DB-6841-BF3A-E78AAC6C49C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7933" y="3203141"/>
            <a:ext cx="3148736" cy="13464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oogle Engineer Explains Why Google+ Sucks: Platforms vs ...">
            <a:hlinkClick r:id="rId6"/>
            <a:extLst>
              <a:ext uri="{FF2B5EF4-FFF2-40B4-BE49-F238E27FC236}">
                <a16:creationId xmlns:a16="http://schemas.microsoft.com/office/drawing/2014/main" id="{F18E3F10-3AF1-D841-BE6D-A96F7963EC0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02265" y="866066"/>
            <a:ext cx="5263802" cy="396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11112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726343" y="327928"/>
            <a:ext cx="5691313" cy="560582"/>
          </a:xfrm>
          <a:prstGeom prst="rect">
            <a:avLst/>
          </a:prstGeom>
        </p:spPr>
        <p:txBody>
          <a:bodyPr/>
          <a:lstStyle/>
          <a:p>
            <a:r>
              <a:rPr lang="en-US" dirty="0"/>
              <a:t>Bezos’s NPPP eventually created </a:t>
            </a:r>
            <a:r>
              <a:rPr dirty="0"/>
              <a:t>DevOps</a:t>
            </a:r>
          </a:p>
        </p:txBody>
      </p:sp>
      <p:pic>
        <p:nvPicPr>
          <p:cNvPr id="4" name="Picture 2">
            <a:extLst>
              <a:ext uri="{FF2B5EF4-FFF2-40B4-BE49-F238E27FC236}">
                <a16:creationId xmlns:a16="http://schemas.microsoft.com/office/drawing/2014/main" id="{4F901B46-ACF7-674E-89D9-E77804EE4C2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79513" y="986458"/>
            <a:ext cx="5095175" cy="3818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3"/>
            <a:extLst>
              <a:ext uri="{FF2B5EF4-FFF2-40B4-BE49-F238E27FC236}">
                <a16:creationId xmlns:a16="http://schemas.microsoft.com/office/drawing/2014/main" id="{F617FB98-43B0-954A-A1B9-BFF8EE8FB8C1}"/>
              </a:ext>
            </a:extLst>
          </p:cNvPr>
          <p:cNvPicPr>
            <a:picLocks noChangeAspect="1"/>
          </p:cNvPicPr>
          <p:nvPr/>
        </p:nvPicPr>
        <p:blipFill>
          <a:blip r:embed="rId4"/>
          <a:stretch>
            <a:fillRect/>
          </a:stretch>
        </p:blipFill>
        <p:spPr>
          <a:xfrm>
            <a:off x="154553" y="971928"/>
            <a:ext cx="3726591" cy="1377899"/>
          </a:xfrm>
          <a:prstGeom prst="rect">
            <a:avLst/>
          </a:prstGeom>
        </p:spPr>
      </p:pic>
      <p:pic>
        <p:nvPicPr>
          <p:cNvPr id="3" name="Picture 2">
            <a:extLst>
              <a:ext uri="{FF2B5EF4-FFF2-40B4-BE49-F238E27FC236}">
                <a16:creationId xmlns:a16="http://schemas.microsoft.com/office/drawing/2014/main" id="{138EA416-A7BC-CB45-9BAE-407DEBCAD9DD}"/>
              </a:ext>
            </a:extLst>
          </p:cNvPr>
          <p:cNvPicPr>
            <a:picLocks noChangeAspect="1"/>
          </p:cNvPicPr>
          <p:nvPr/>
        </p:nvPicPr>
        <p:blipFill>
          <a:blip r:embed="rId5"/>
          <a:stretch>
            <a:fillRect/>
          </a:stretch>
        </p:blipFill>
        <p:spPr>
          <a:xfrm>
            <a:off x="154553" y="2525501"/>
            <a:ext cx="3726590" cy="1411938"/>
          </a:xfrm>
          <a:prstGeom prst="rect">
            <a:avLst/>
          </a:prstGeom>
        </p:spPr>
      </p:pic>
    </p:spTree>
    <p:extLst>
      <p:ext uri="{BB962C8B-B14F-4D97-AF65-F5344CB8AC3E}">
        <p14:creationId xmlns:p14="http://schemas.microsoft.com/office/powerpoint/2010/main" val="162989983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Universal Structure in </a:t>
            </a:r>
            <a:r>
              <a:rPr lang="en-TW" dirty="0">
                <a:solidFill>
                  <a:schemeClr val="tx1"/>
                </a:solidFill>
              </a:rPr>
              <a:t>𝜆-</a:t>
            </a:r>
            <a:r>
              <a:rPr lang="en-US" dirty="0">
                <a:solidFill>
                  <a:schemeClr val="tx1"/>
                </a:solidFill>
              </a:rPr>
              <a:t>Calculus Form</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This set of rules can be used recursively to generate an infinite amount of expressions.</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Expression := Contextualized Data 	(* Known interpretation results, no computation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Goal_Exp Criteria_Exp 	(* Timeless and Time-based expressions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a:t>
            </a:r>
            <a:r>
              <a:rPr kumimoji="0" lang="en-TW" sz="2000" b="0" i="0" u="none" strike="noStrike" kern="0" cap="none" spc="0" normalizeH="0" baseline="0" noProof="0" dirty="0">
                <a:ln>
                  <a:noFill/>
                </a:ln>
                <a:solidFill>
                  <a:srgbClr val="000000"/>
                </a:solidFill>
                <a:effectLst/>
                <a:uLnTx/>
                <a:uFillTx/>
                <a:latin typeface="Arial"/>
                <a:cs typeface="Arial"/>
                <a:sym typeface="Arial"/>
              </a:rPr>
              <a:t>𝜆</a:t>
            </a:r>
            <a:r>
              <a:rPr kumimoji="0" lang="en-TW" sz="1400" b="0" i="0" u="none" strike="noStrike" kern="0" cap="none" spc="0" normalizeH="0" baseline="0" noProof="0" dirty="0">
                <a:ln>
                  <a:noFill/>
                </a:ln>
                <a:solidFill>
                  <a:srgbClr val="000000"/>
                </a:solidFill>
                <a:effectLst/>
                <a:uLnTx/>
                <a:uFillTx/>
                <a:latin typeface="Arial"/>
                <a:cs typeface="Arial"/>
                <a:sym typeface="Arial"/>
              </a:rPr>
              <a:t> Input Output_Exp(Input)        (* A Computing Process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	    | ( Exception_Handling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ea typeface="+mn-ea"/>
                  <a:cs typeface="+mn-cs"/>
                  <a:sym typeface="Aria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Goal Expr</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Criteria Expr</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ea typeface="+mn-ea"/>
                    <a:cs typeface="+mn-cs"/>
                    <a:sym typeface="Aria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800" b="0" i="0" u="none" strike="noStrike" kern="0" cap="none" spc="0" normalizeH="0" baseline="0" noProof="0" dirty="0">
                    <a:ln>
                      <a:noFill/>
                    </a:ln>
                    <a:solidFill>
                      <a:srgbClr val="000000"/>
                    </a:solidFill>
                    <a:effectLst/>
                    <a:uLnTx/>
                    <a:uFillTx/>
                    <a:latin typeface="Arial"/>
                    <a:ea typeface="+mn-ea"/>
                    <a:cs typeface="+mn-cs"/>
                    <a:sym typeface="Arial"/>
                  </a:rPr>
                  <a:t>Exception Handling</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800" b="0" i="0" u="none" strike="noStrike" kern="0" cap="none" spc="0" normalizeH="0" baseline="0" noProof="0" dirty="0">
                  <a:ln>
                    <a:noFill/>
                  </a:ln>
                  <a:solidFill>
                    <a:srgbClr val="000000"/>
                  </a:solidFill>
                  <a:effectLst/>
                  <a:uLnTx/>
                  <a:uFillTx/>
                  <a:latin typeface="Arial"/>
                  <a:ea typeface="+mn-ea"/>
                  <a:cs typeface="+mn-cs"/>
                  <a:sym typeface="Aria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9D5D5DA-75E4-0E40-BB64-2D62A6E20AAE}"/>
              </a:ext>
            </a:extLst>
          </p:cNvPr>
          <p:cNvSpPr txBox="1"/>
          <p:nvPr/>
        </p:nvSpPr>
        <p:spPr>
          <a:xfrm>
            <a:off x="5724193" y="2902826"/>
            <a:ext cx="60305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What</a:t>
            </a:r>
          </a:p>
        </p:txBody>
      </p:sp>
      <p:sp>
        <p:nvSpPr>
          <p:cNvPr id="34" name="TextBox 33">
            <a:extLst>
              <a:ext uri="{FF2B5EF4-FFF2-40B4-BE49-F238E27FC236}">
                <a16:creationId xmlns:a16="http://schemas.microsoft.com/office/drawing/2014/main" id="{681E1632-6180-EA46-8013-FBF8763E2C1E}"/>
              </a:ext>
            </a:extLst>
          </p:cNvPr>
          <p:cNvSpPr txBox="1"/>
          <p:nvPr/>
        </p:nvSpPr>
        <p:spPr>
          <a:xfrm>
            <a:off x="6004895" y="3827982"/>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How</a:t>
            </a:r>
          </a:p>
        </p:txBody>
      </p:sp>
      <p:sp>
        <p:nvSpPr>
          <p:cNvPr id="35" name="TextBox 34">
            <a:extLst>
              <a:ext uri="{FF2B5EF4-FFF2-40B4-BE49-F238E27FC236}">
                <a16:creationId xmlns:a16="http://schemas.microsoft.com/office/drawing/2014/main" id="{19ECF555-269D-E44F-8BBF-73EE01733884}"/>
              </a:ext>
            </a:extLst>
          </p:cNvPr>
          <p:cNvSpPr txBox="1"/>
          <p:nvPr/>
        </p:nvSpPr>
        <p:spPr>
          <a:xfrm>
            <a:off x="6025718" y="3480120"/>
            <a:ext cx="5437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400" b="0" i="0" u="none" strike="noStrike" kern="0" cap="none" spc="0" normalizeH="0" baseline="0" noProof="0" dirty="0">
                <a:ln>
                  <a:noFill/>
                </a:ln>
                <a:solidFill>
                  <a:srgbClr val="000000"/>
                </a:solidFill>
                <a:effectLst/>
                <a:uLnTx/>
                <a:uFillTx/>
                <a:latin typeface="Arial"/>
                <a:cs typeface="Arial"/>
                <a:sym typeface="Arial"/>
              </a:rPr>
              <a:t>Why</a:t>
            </a:r>
          </a:p>
        </p:txBody>
      </p:sp>
      <p:sp>
        <p:nvSpPr>
          <p:cNvPr id="6" name="Slide Number Placeholder 5">
            <a:extLst>
              <a:ext uri="{FF2B5EF4-FFF2-40B4-BE49-F238E27FC236}">
                <a16:creationId xmlns:a16="http://schemas.microsoft.com/office/drawing/2014/main" id="{F0C5AACC-ACA0-F44D-BDD7-88C46330FEA4}"/>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 sz="1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5346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DevOps"/>
          <p:cNvSpPr txBox="1">
            <a:spLocks noGrp="1"/>
          </p:cNvSpPr>
          <p:nvPr>
            <p:ph type="title"/>
          </p:nvPr>
        </p:nvSpPr>
        <p:spPr>
          <a:xfrm>
            <a:off x="1374403" y="344553"/>
            <a:ext cx="6395192" cy="560582"/>
          </a:xfrm>
          <a:prstGeom prst="rect">
            <a:avLst/>
          </a:prstGeom>
        </p:spPr>
        <p:txBody>
          <a:bodyPr>
            <a:normAutofit fontScale="90000"/>
          </a:bodyPr>
          <a:lstStyle/>
          <a:p>
            <a:r>
              <a:rPr lang="en-US" dirty="0"/>
              <a:t>Amazon Lambda offers Function as a Service (</a:t>
            </a:r>
            <a:r>
              <a:rPr lang="en-US" dirty="0" err="1"/>
              <a:t>FaaS</a:t>
            </a:r>
            <a:r>
              <a:rPr lang="en-US" dirty="0"/>
              <a:t>)</a:t>
            </a:r>
            <a:endParaRPr dirty="0"/>
          </a:p>
        </p:txBody>
      </p:sp>
      <p:pic>
        <p:nvPicPr>
          <p:cNvPr id="2" name="Picture 1">
            <a:hlinkClick r:id="rId2"/>
            <a:extLst>
              <a:ext uri="{FF2B5EF4-FFF2-40B4-BE49-F238E27FC236}">
                <a16:creationId xmlns:a16="http://schemas.microsoft.com/office/drawing/2014/main" id="{004BDA1D-C5FC-BC43-BF91-D8F24BC16179}"/>
              </a:ext>
            </a:extLst>
          </p:cNvPr>
          <p:cNvPicPr>
            <a:picLocks noChangeAspect="1"/>
          </p:cNvPicPr>
          <p:nvPr/>
        </p:nvPicPr>
        <p:blipFill>
          <a:blip r:embed="rId3"/>
          <a:stretch>
            <a:fillRect/>
          </a:stretch>
        </p:blipFill>
        <p:spPr>
          <a:xfrm>
            <a:off x="2184399" y="1209729"/>
            <a:ext cx="4775200" cy="3111500"/>
          </a:xfrm>
          <a:prstGeom prst="rect">
            <a:avLst/>
          </a:prstGeom>
        </p:spPr>
      </p:pic>
    </p:spTree>
    <p:extLst>
      <p:ext uri="{BB962C8B-B14F-4D97-AF65-F5344CB8AC3E}">
        <p14:creationId xmlns:p14="http://schemas.microsoft.com/office/powerpoint/2010/main" val="395405133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a:t>
            </a:r>
            <a:r>
              <a:rPr dirty="0"/>
              <a:t>Mobile</a:t>
            </a:r>
            <a:r>
              <a:rPr lang="en-US" dirty="0"/>
              <a:t>, and Internet of Things (IoT)</a:t>
            </a:r>
            <a:endParaRPr dirty="0"/>
          </a:p>
        </p:txBody>
      </p:sp>
      <p:pic>
        <p:nvPicPr>
          <p:cNvPr id="2" name="Picture 1">
            <a:hlinkClick r:id="rId2"/>
            <a:extLst>
              <a:ext uri="{FF2B5EF4-FFF2-40B4-BE49-F238E27FC236}">
                <a16:creationId xmlns:a16="http://schemas.microsoft.com/office/drawing/2014/main" id="{77E493DE-4D0A-1F4E-8DC1-7852F4B9656A}"/>
              </a:ext>
            </a:extLst>
          </p:cNvPr>
          <p:cNvPicPr>
            <a:picLocks noChangeAspect="1"/>
          </p:cNvPicPr>
          <p:nvPr/>
        </p:nvPicPr>
        <p:blipFill>
          <a:blip r:embed="rId3"/>
          <a:stretch>
            <a:fillRect/>
          </a:stretch>
        </p:blipFill>
        <p:spPr>
          <a:xfrm>
            <a:off x="126999" y="932688"/>
            <a:ext cx="8890000" cy="3606800"/>
          </a:xfrm>
          <a:prstGeom prst="rect">
            <a:avLst/>
          </a:prstGeom>
        </p:spPr>
      </p:pic>
      <p:sp>
        <p:nvSpPr>
          <p:cNvPr id="4" name="TextBox 3">
            <a:extLst>
              <a:ext uri="{FF2B5EF4-FFF2-40B4-BE49-F238E27FC236}">
                <a16:creationId xmlns:a16="http://schemas.microsoft.com/office/drawing/2014/main" id="{B89A54EF-2735-B846-A9C6-86F2256A1516}"/>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2016550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xfrm>
            <a:off x="1631143" y="256522"/>
            <a:ext cx="5881713" cy="946201"/>
          </a:xfrm>
          <a:prstGeom prst="rect">
            <a:avLst/>
          </a:prstGeom>
        </p:spPr>
        <p:txBody>
          <a:bodyPr/>
          <a:lstStyle/>
          <a:p>
            <a:r>
              <a:rPr lang="en-US" dirty="0"/>
              <a:t>How did urban planners design Soviet cities?</a:t>
            </a:r>
          </a:p>
        </p:txBody>
      </p:sp>
      <p:pic>
        <p:nvPicPr>
          <p:cNvPr id="3" name="Picture 2">
            <a:hlinkClick r:id="rId2"/>
            <a:extLst>
              <a:ext uri="{FF2B5EF4-FFF2-40B4-BE49-F238E27FC236}">
                <a16:creationId xmlns:a16="http://schemas.microsoft.com/office/drawing/2014/main" id="{3D4F83A6-4732-814B-8F1B-7425B4139093}"/>
              </a:ext>
            </a:extLst>
          </p:cNvPr>
          <p:cNvPicPr>
            <a:picLocks noChangeAspect="1"/>
          </p:cNvPicPr>
          <p:nvPr/>
        </p:nvPicPr>
        <p:blipFill>
          <a:blip r:embed="rId3"/>
          <a:stretch>
            <a:fillRect/>
          </a:stretch>
        </p:blipFill>
        <p:spPr>
          <a:xfrm>
            <a:off x="1576100" y="1053854"/>
            <a:ext cx="5991800" cy="3360023"/>
          </a:xfrm>
          <a:prstGeom prst="rect">
            <a:avLst/>
          </a:prstGeom>
        </p:spPr>
      </p:pic>
      <p:pic>
        <p:nvPicPr>
          <p:cNvPr id="7" name="Picture 6">
            <a:hlinkClick r:id="rId4"/>
            <a:extLst>
              <a:ext uri="{FF2B5EF4-FFF2-40B4-BE49-F238E27FC236}">
                <a16:creationId xmlns:a16="http://schemas.microsoft.com/office/drawing/2014/main" id="{E725A85B-CDC4-0E4E-8320-DBD38F5B5F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60609" y="4552849"/>
            <a:ext cx="2022782" cy="475603"/>
          </a:xfrm>
          <a:prstGeom prst="rect">
            <a:avLst/>
          </a:prstGeom>
        </p:spPr>
      </p:pic>
      <p:sp>
        <p:nvSpPr>
          <p:cNvPr id="2" name="TextBox 1">
            <a:extLst>
              <a:ext uri="{FF2B5EF4-FFF2-40B4-BE49-F238E27FC236}">
                <a16:creationId xmlns:a16="http://schemas.microsoft.com/office/drawing/2014/main" id="{4E87E069-6140-FF47-9295-98A085AF779F}"/>
              </a:ext>
            </a:extLst>
          </p:cNvPr>
          <p:cNvSpPr txBox="1"/>
          <p:nvPr/>
        </p:nvSpPr>
        <p:spPr>
          <a:xfrm>
            <a:off x="5810082" y="4575206"/>
            <a:ext cx="308417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All icons or images can be clicked.</a:t>
            </a:r>
          </a:p>
          <a:p>
            <a:pPr marL="0" marR="0" indent="0" algn="l" defTabSz="914400" rtl="0" fontAlgn="auto" latinLnBrk="0" hangingPunct="0">
              <a:lnSpc>
                <a:spcPct val="100000"/>
              </a:lnSpc>
              <a:spcBef>
                <a:spcPts val="0"/>
              </a:spcBef>
              <a:spcAft>
                <a:spcPts val="0"/>
              </a:spcAft>
              <a:buClrTx/>
              <a:buSzTx/>
              <a:buFontTx/>
              <a:buNone/>
              <a:tabLst/>
            </a:pPr>
            <a:r>
              <a:rPr lang="en-TW" dirty="0"/>
              <a:t>They link to relevant website or videos.</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58187260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dirty="0"/>
              <a:t>Serverless</a:t>
            </a:r>
            <a:r>
              <a:rPr lang="en-US" dirty="0"/>
              <a:t> Computing in Abstractions</a:t>
            </a:r>
            <a:endParaRPr dirty="0"/>
          </a:p>
        </p:txBody>
      </p:sp>
      <p:pic>
        <p:nvPicPr>
          <p:cNvPr id="3" name="Picture 2">
            <a:hlinkClick r:id="rId2"/>
            <a:extLst>
              <a:ext uri="{FF2B5EF4-FFF2-40B4-BE49-F238E27FC236}">
                <a16:creationId xmlns:a16="http://schemas.microsoft.com/office/drawing/2014/main" id="{F203448B-1E91-D440-B563-908A95724352}"/>
              </a:ext>
            </a:extLst>
          </p:cNvPr>
          <p:cNvPicPr>
            <a:picLocks noChangeAspect="1"/>
          </p:cNvPicPr>
          <p:nvPr/>
        </p:nvPicPr>
        <p:blipFill>
          <a:blip r:embed="rId3"/>
          <a:stretch>
            <a:fillRect/>
          </a:stretch>
        </p:blipFill>
        <p:spPr>
          <a:xfrm>
            <a:off x="127000" y="1284986"/>
            <a:ext cx="8890000" cy="2921000"/>
          </a:xfrm>
          <a:prstGeom prst="rect">
            <a:avLst/>
          </a:prstGeom>
        </p:spPr>
      </p:pic>
      <p:sp>
        <p:nvSpPr>
          <p:cNvPr id="5" name="TextBox 4">
            <a:extLst>
              <a:ext uri="{FF2B5EF4-FFF2-40B4-BE49-F238E27FC236}">
                <a16:creationId xmlns:a16="http://schemas.microsoft.com/office/drawing/2014/main" id="{263A7D68-3DE7-2242-B0CD-7AF4838A0DE5}"/>
              </a:ext>
            </a:extLst>
          </p:cNvPr>
          <p:cNvSpPr txBox="1"/>
          <p:nvPr/>
        </p:nvSpPr>
        <p:spPr>
          <a:xfrm>
            <a:off x="2464851" y="4633576"/>
            <a:ext cx="421429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b="1" dirty="0"/>
              <a:t>Using IoT with Serverless to Tackle Global Issues</a:t>
            </a:r>
          </a:p>
          <a:p>
            <a:pPr algn="ctr"/>
            <a:r>
              <a:rPr lang="en-US" b="1" dirty="0"/>
              <a:t>By </a:t>
            </a:r>
            <a:r>
              <a:rPr lang="en-US" b="1" dirty="0" err="1"/>
              <a:t>Sarjeel</a:t>
            </a:r>
            <a:r>
              <a:rPr lang="en-US" b="1" dirty="0"/>
              <a:t> Yusuf, on Medium (</a:t>
            </a:r>
            <a:r>
              <a:rPr lang="en-US" b="1" dirty="0">
                <a:hlinkClick r:id="rId2"/>
              </a:rPr>
              <a:t>URL</a:t>
            </a:r>
            <a:r>
              <a:rPr lang="en-US" b="1" dirty="0"/>
              <a:t>)</a:t>
            </a:r>
          </a:p>
        </p:txBody>
      </p:sp>
    </p:spTree>
    <p:extLst>
      <p:ext uri="{BB962C8B-B14F-4D97-AF65-F5344CB8AC3E}">
        <p14:creationId xmlns:p14="http://schemas.microsoft.com/office/powerpoint/2010/main" val="153937360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Time Stamped Data </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Normal Science</a:t>
              </a:r>
              <a:endParaRPr lang="en-US" sz="1200" b="1" dirty="0">
                <a:latin typeface="Century Gothic" panose="020B0502020202020204" pitchFamily="34" charset="0"/>
                <a:ea typeface="Adobe 繁黑體 Std B"/>
                <a:cs typeface="Adobe 繁黑體 Std B"/>
              </a:endParaRP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latin typeface="Century Gothic" panose="020B0502020202020204" pitchFamily="34" charset="0"/>
                <a:ea typeface="Adobe 繁黑體 Std B"/>
                <a:cs typeface="Adobe 繁黑體 Std B"/>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Model</a:t>
              </a:r>
            </a:p>
            <a:p>
              <a:pPr algn="ctr"/>
              <a:r>
                <a:rPr lang="en-US" sz="1200" b="1" dirty="0">
                  <a:latin typeface="Century Gothic" panose="020B0502020202020204" pitchFamily="34" charset="0"/>
                  <a:ea typeface="Adobe 繁黑體 Std B"/>
                  <a:cs typeface="Adobe 繁黑體 Std B"/>
                </a:rPr>
                <a:t>Drift</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Crisis</a:t>
              </a:r>
              <a:endParaRPr lang="en-US" sz="900" b="1" dirty="0">
                <a:latin typeface="Century Gothic" panose="020B0502020202020204" pitchFamily="34" charset="0"/>
                <a:ea typeface="Adobe 繁黑體 Std B"/>
                <a:cs typeface="Adobe 繁黑體 Std B"/>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b="1" dirty="0">
                  <a:latin typeface="Century Gothic" panose="020B0502020202020204" pitchFamily="34" charset="0"/>
                  <a:ea typeface="Adobe 繁黑體 Std B"/>
                  <a:cs typeface="Adobe 繁黑體 Std B"/>
                </a:rPr>
                <a:t>Model Revolution</a:t>
              </a:r>
              <a:endParaRPr lang="en-US" sz="1200" b="1" dirty="0">
                <a:latin typeface="Century Gothic" panose="020B0502020202020204" pitchFamily="34" charset="0"/>
                <a:ea typeface="Adobe 繁黑體 Std B"/>
                <a:cs typeface="Adobe 繁黑體 Std B"/>
              </a:endParaRP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entury Gothic" panose="020B0502020202020204" pitchFamily="34" charset="0"/>
                  <a:ea typeface="Adobe 繁黑體 Std B"/>
                  <a:cs typeface="Adobe 繁黑體 Std B"/>
                </a:rPr>
                <a:t>Paradigm Change</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latin typeface="Century Gothic" panose="020B0502020202020204" pitchFamily="34" charset="0"/>
                <a:ea typeface="Adobe 繁黑體 Std B"/>
                <a:cs typeface="Adobe 繁黑體 Std B"/>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050" b="0" i="0" u="none" strike="noStrike" cap="none" spc="0" normalizeH="0" baseline="0" dirty="0">
                <a:ln>
                  <a:noFill/>
                </a:ln>
                <a:solidFill>
                  <a:srgbClr val="FFFFFF"/>
                </a:solidFill>
                <a:effectLst/>
                <a:uFillTx/>
                <a:latin typeface="+mj-lt"/>
                <a:ea typeface="+mj-ea"/>
                <a:cs typeface="+mj-cs"/>
                <a:sym typeface="Arial"/>
              </a:rPr>
              <a:t>Time Stamp</a:t>
            </a:r>
          </a:p>
        </p:txBody>
      </p:sp>
    </p:spTree>
    <p:extLst>
      <p:ext uri="{BB962C8B-B14F-4D97-AF65-F5344CB8AC3E}">
        <p14:creationId xmlns:p14="http://schemas.microsoft.com/office/powerpoint/2010/main" val="30789144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Technology Integration Process</a:t>
            </a:r>
            <a:endParaRPr sz="3200" dirty="0"/>
          </a:p>
        </p:txBody>
      </p:sp>
      <p:pic>
        <p:nvPicPr>
          <p:cNvPr id="4098" name="Picture 2">
            <a:hlinkClick r:id="rId2"/>
            <a:extLst>
              <a:ext uri="{FF2B5EF4-FFF2-40B4-BE49-F238E27FC236}">
                <a16:creationId xmlns:a16="http://schemas.microsoft.com/office/drawing/2014/main" id="{584F552B-30A9-DE43-A858-1AE6C44765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3073" y="1455083"/>
            <a:ext cx="5440395" cy="2621968"/>
          </a:xfrm>
          <a:prstGeom prst="rect">
            <a:avLst/>
          </a:prstGeom>
          <a:solidFill>
            <a:srgbClr val="FFFFFF"/>
          </a:solidFill>
        </p:spPr>
      </p:pic>
      <p:sp>
        <p:nvSpPr>
          <p:cNvPr id="22" name="TextBox 21">
            <a:extLst>
              <a:ext uri="{FF2B5EF4-FFF2-40B4-BE49-F238E27FC236}">
                <a16:creationId xmlns:a16="http://schemas.microsoft.com/office/drawing/2014/main" id="{841564C9-1779-1842-ABAE-AEEEB7FA45CB}"/>
              </a:ext>
            </a:extLst>
          </p:cNvPr>
          <p:cNvSpPr txBox="1"/>
          <p:nvPr/>
        </p:nvSpPr>
        <p:spPr>
          <a:xfrm>
            <a:off x="1676907" y="4860478"/>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4"/>
              </a:rPr>
              <a:t>DevOps Zone</a:t>
            </a:r>
            <a:endParaRPr kumimoji="0" lang="en-TW" sz="1050" b="0" i="0" u="none" strike="noStrike" cap="none" spc="0" normalizeH="0" baseline="0" dirty="0">
              <a:ln>
                <a:noFill/>
              </a:ln>
              <a:solidFill>
                <a:schemeClr val="bg1"/>
              </a:solidFill>
              <a:effectLst/>
              <a:uFillTx/>
              <a:sym typeface="Arial"/>
            </a:endParaRPr>
          </a:p>
        </p:txBody>
      </p:sp>
    </p:spTree>
    <p:extLst>
      <p:ext uri="{BB962C8B-B14F-4D97-AF65-F5344CB8AC3E}">
        <p14:creationId xmlns:p14="http://schemas.microsoft.com/office/powerpoint/2010/main" val="154054825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Tree>
    <p:extLst>
      <p:ext uri="{BB962C8B-B14F-4D97-AF65-F5344CB8AC3E}">
        <p14:creationId xmlns:p14="http://schemas.microsoft.com/office/powerpoint/2010/main" val="150384637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69747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Tree>
    <p:extLst>
      <p:ext uri="{BB962C8B-B14F-4D97-AF65-F5344CB8AC3E}">
        <p14:creationId xmlns:p14="http://schemas.microsoft.com/office/powerpoint/2010/main" val="84104997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Tree>
    <p:extLst>
      <p:ext uri="{BB962C8B-B14F-4D97-AF65-F5344CB8AC3E}">
        <p14:creationId xmlns:p14="http://schemas.microsoft.com/office/powerpoint/2010/main" val="316681894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Tree>
    <p:extLst>
      <p:ext uri="{BB962C8B-B14F-4D97-AF65-F5344CB8AC3E}">
        <p14:creationId xmlns:p14="http://schemas.microsoft.com/office/powerpoint/2010/main" val="407038353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Automation approximates and enables</a:t>
            </a:r>
            <a:br>
              <a:rPr lang="en-US" dirty="0"/>
            </a:br>
            <a:r>
              <a:rPr lang="en-US" dirty="0"/>
              <a:t>Process Continuity</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Learn How to Set Up a CI/CD Pipeline From Scratch from </a:t>
            </a:r>
            <a:r>
              <a:rPr lang="en-US" sz="1050" dirty="0">
                <a:solidFill>
                  <a:schemeClr val="bg1"/>
                </a:solidFill>
                <a:hlinkClick r:id="rId2"/>
              </a:rPr>
              <a:t>DevOps Zone</a:t>
            </a:r>
            <a:endParaRPr kumimoji="0" lang="en-TW" sz="1050" b="0" i="0" u="none" strike="noStrike" cap="none" spc="0" normalizeH="0" baseline="0" dirty="0">
              <a:ln>
                <a:noFill/>
              </a:ln>
              <a:solidFill>
                <a:schemeClr val="bg1"/>
              </a:solidFill>
              <a:effectLst/>
              <a:uFillTx/>
              <a:sym typeface="Arial"/>
            </a:endParaRPr>
          </a:p>
        </p:txBody>
      </p:sp>
      <p:pic>
        <p:nvPicPr>
          <p:cNvPr id="5122" name="Picture 2">
            <a:extLst>
              <a:ext uri="{FF2B5EF4-FFF2-40B4-BE49-F238E27FC236}">
                <a16:creationId xmlns:a16="http://schemas.microsoft.com/office/drawing/2014/main" id="{B5DB8388-C7C6-B542-83B5-0317BD167C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0105" y="1464113"/>
            <a:ext cx="5343787" cy="2848164"/>
          </a:xfrm>
          <a:prstGeom prst="rect">
            <a:avLst/>
          </a:prstGeom>
          <a:solidFill>
            <a:srgbClr val="E1E1E1"/>
          </a:solidFill>
        </p:spPr>
      </p:pic>
    </p:spTree>
    <p:extLst>
      <p:ext uri="{BB962C8B-B14F-4D97-AF65-F5344CB8AC3E}">
        <p14:creationId xmlns:p14="http://schemas.microsoft.com/office/powerpoint/2010/main" val="139145856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Who is your city?"/>
          <p:cNvSpPr txBox="1">
            <a:spLocks noGrp="1"/>
          </p:cNvSpPr>
          <p:nvPr>
            <p:ph type="title"/>
          </p:nvPr>
        </p:nvSpPr>
        <p:spPr>
          <a:prstGeom prst="rect">
            <a:avLst/>
          </a:prstGeom>
        </p:spPr>
        <p:txBody>
          <a:bodyPr/>
          <a:lstStyle/>
          <a:p>
            <a:r>
              <a:rPr lang="en-US" dirty="0"/>
              <a:t>History of Smart C</a:t>
            </a:r>
            <a:r>
              <a:rPr dirty="0"/>
              <a:t>ity?</a:t>
            </a:r>
          </a:p>
        </p:txBody>
      </p:sp>
      <p:graphicFrame>
        <p:nvGraphicFramePr>
          <p:cNvPr id="3" name="Diagram 2">
            <a:extLst>
              <a:ext uri="{FF2B5EF4-FFF2-40B4-BE49-F238E27FC236}">
                <a16:creationId xmlns:a16="http://schemas.microsoft.com/office/drawing/2014/main" id="{1CB6B50F-6FBF-6E45-A09A-F018D8C2A0D7}"/>
              </a:ext>
            </a:extLst>
          </p:cNvPr>
          <p:cNvGraphicFramePr/>
          <p:nvPr/>
        </p:nvGraphicFramePr>
        <p:xfrm>
          <a:off x="1589532" y="925248"/>
          <a:ext cx="5964936" cy="3964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B9DD06A0-1183-B14A-BFCA-BFA2EA5D3E19}"/>
              </a:ext>
            </a:extLst>
          </p:cNvPr>
          <p:cNvSpPr/>
          <p:nvPr/>
        </p:nvSpPr>
        <p:spPr>
          <a:xfrm>
            <a:off x="2685907" y="4889950"/>
            <a:ext cx="3772186" cy="253916"/>
          </a:xfrm>
          <a:prstGeom prst="rect">
            <a:avLst/>
          </a:prstGeom>
        </p:spPr>
        <p:txBody>
          <a:bodyPr wrap="none">
            <a:spAutoFit/>
          </a:bodyPr>
          <a:lstStyle/>
          <a:p>
            <a:pPr defTabSz="914378"/>
            <a:r>
              <a:rPr lang="en-TW" sz="1050" dirty="0">
                <a:latin typeface="Arial"/>
                <a:cs typeface="Arial"/>
              </a:rPr>
              <a:t>Data Source: https://www.verdict.co.uk/smart-cities-timeline/</a:t>
            </a:r>
          </a:p>
        </p:txBody>
      </p:sp>
      <p:graphicFrame>
        <p:nvGraphicFramePr>
          <p:cNvPr id="6" name="Diagram 5">
            <a:extLst>
              <a:ext uri="{FF2B5EF4-FFF2-40B4-BE49-F238E27FC236}">
                <a16:creationId xmlns:a16="http://schemas.microsoft.com/office/drawing/2014/main" id="{2BF6B5E5-E40C-6744-B588-81AE602D8068}"/>
              </a:ext>
            </a:extLst>
          </p:cNvPr>
          <p:cNvGraphicFramePr/>
          <p:nvPr>
            <p:extLst>
              <p:ext uri="{D42A27DB-BD31-4B8C-83A1-F6EECF244321}">
                <p14:modId xmlns:p14="http://schemas.microsoft.com/office/powerpoint/2010/main" val="392513230"/>
              </p:ext>
            </p:extLst>
          </p:nvPr>
        </p:nvGraphicFramePr>
        <p:xfrm>
          <a:off x="1018903" y="902463"/>
          <a:ext cx="1296423" cy="40102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9443659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DevOps?</a:t>
            </a:r>
            <a:br>
              <a:rPr lang="en-US" dirty="0"/>
            </a:br>
            <a:r>
              <a:rPr lang="en-US" dirty="0"/>
              <a:t>Development and Operations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Riyaz </a:t>
            </a:r>
            <a:r>
              <a:rPr lang="en-US" sz="1050" dirty="0" err="1">
                <a:solidFill>
                  <a:srgbClr val="FFFFFF"/>
                </a:solidFill>
              </a:rPr>
              <a:t>Hyder</a:t>
            </a:r>
            <a:r>
              <a:rPr lang="en-US" sz="1050" dirty="0">
                <a:solidFill>
                  <a:srgbClr val="FFFFFF"/>
                </a:solidFill>
              </a:rPr>
              <a:t>   on </a:t>
            </a:r>
            <a:r>
              <a:rPr lang="en-US" sz="1050" dirty="0" err="1">
                <a:solidFill>
                  <a:srgbClr val="FFFFFF"/>
                </a:solidFill>
              </a:rPr>
              <a:t>Botmetric</a:t>
            </a:r>
            <a:r>
              <a:rPr lang="en-US" sz="1050" dirty="0">
                <a:solidFill>
                  <a:srgbClr val="FFFFFF"/>
                </a:solidFill>
              </a:rPr>
              <a:t>   November 2, 2017</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4098" name="Picture 2">
            <a:hlinkClick r:id="rId2"/>
            <a:extLst>
              <a:ext uri="{FF2B5EF4-FFF2-40B4-BE49-F238E27FC236}">
                <a16:creationId xmlns:a16="http://schemas.microsoft.com/office/drawing/2014/main" id="{FACD90E8-BD42-2848-A25C-7E8BDD3DB9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4080" y="1188744"/>
            <a:ext cx="6415840" cy="37213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0800" y="1343466"/>
            <a:ext cx="1001303" cy="458159"/>
          </a:xfrm>
          <a:prstGeom prst="rect">
            <a:avLst/>
          </a:prstGeom>
        </p:spPr>
      </p:pic>
    </p:spTree>
    <p:extLst>
      <p:ext uri="{BB962C8B-B14F-4D97-AF65-F5344CB8AC3E}">
        <p14:creationId xmlns:p14="http://schemas.microsoft.com/office/powerpoint/2010/main" val="149218583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Tree>
    <p:extLst>
      <p:ext uri="{BB962C8B-B14F-4D97-AF65-F5344CB8AC3E}">
        <p14:creationId xmlns:p14="http://schemas.microsoft.com/office/powerpoint/2010/main" val="213815901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lstStyle/>
          <a:p>
            <a:r>
              <a:rPr dirty="0"/>
              <a:t>City of the Future </a:t>
            </a:r>
            <a:br>
              <a:rPr lang="en-US" dirty="0"/>
            </a:br>
            <a:r>
              <a:rPr lang="en-TW" dirty="0"/>
              <a:t>Corporate </a:t>
            </a:r>
            <a:r>
              <a:rPr lang="en-US" dirty="0"/>
              <a:t>Representatives</a:t>
            </a:r>
            <a:endParaRPr dirty="0"/>
          </a:p>
        </p:txBody>
      </p:sp>
      <p:graphicFrame>
        <p:nvGraphicFramePr>
          <p:cNvPr id="3" name="Diagram 2">
            <a:extLst>
              <a:ext uri="{FF2B5EF4-FFF2-40B4-BE49-F238E27FC236}">
                <a16:creationId xmlns:a16="http://schemas.microsoft.com/office/drawing/2014/main" id="{8224DA2D-A5D4-5642-AA29-7C30DE4BB6A3}"/>
              </a:ext>
            </a:extLst>
          </p:cNvPr>
          <p:cNvGraphicFramePr/>
          <p:nvPr/>
        </p:nvGraphicFramePr>
        <p:xfrm>
          <a:off x="3167841" y="1576865"/>
          <a:ext cx="2808318" cy="1989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5" name="Picture 1" descr="The Tesla logo is intended to represent the cross-section of an electric motor. The company's name is a tribute to inventor and electrical engineer Nikola Tesla. Nikola Tesla, Electric Pickup, Electric Cars, Tesla Motors, Tesla Car Battery, My Dream Car, Dream Cars, Tesla Patents, Tesla Logo">
            <a:extLst>
              <a:ext uri="{FF2B5EF4-FFF2-40B4-BE49-F238E27FC236}">
                <a16:creationId xmlns:a16="http://schemas.microsoft.com/office/drawing/2014/main" id="{0E81ABA1-AA2F-4646-84BC-04D378EADE6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1958" y="1871108"/>
            <a:ext cx="946202" cy="94620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Hyperloop Will Change Inter-City Travel | by Jennifer L. Schenker ...">
            <a:hlinkClick r:id="rId8"/>
            <a:extLst>
              <a:ext uri="{FF2B5EF4-FFF2-40B4-BE49-F238E27FC236}">
                <a16:creationId xmlns:a16="http://schemas.microsoft.com/office/drawing/2014/main" id="{552A38C0-8F60-D241-883D-E3AED84B4AFB}"/>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19870" y="3095126"/>
            <a:ext cx="2343753" cy="70913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Neuralink">
            <a:extLst>
              <a:ext uri="{FF2B5EF4-FFF2-40B4-BE49-F238E27FC236}">
                <a16:creationId xmlns:a16="http://schemas.microsoft.com/office/drawing/2014/main" id="{1582DFF5-F733-BF4D-AD8D-51152494A29C}"/>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19870" y="306203"/>
            <a:ext cx="2343752" cy="1321802"/>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Falcon heavy launch spacex">
            <a:hlinkClick r:id="rId11"/>
            <a:extLst>
              <a:ext uri="{FF2B5EF4-FFF2-40B4-BE49-F238E27FC236}">
                <a16:creationId xmlns:a16="http://schemas.microsoft.com/office/drawing/2014/main" id="{928CBC11-ACA0-7C4D-BE33-64D6271D5C1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18160" y="1871109"/>
            <a:ext cx="1545462" cy="946201"/>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a:hlinkClick r:id="rId13"/>
            <a:extLst>
              <a:ext uri="{FF2B5EF4-FFF2-40B4-BE49-F238E27FC236}">
                <a16:creationId xmlns:a16="http://schemas.microsoft.com/office/drawing/2014/main" id="{E59D94AF-F31C-AF4D-B72E-A9B29E0C831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19869" y="4090011"/>
            <a:ext cx="2343753" cy="86226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3">
            <a:extLst>
              <a:ext uri="{FF2B5EF4-FFF2-40B4-BE49-F238E27FC236}">
                <a16:creationId xmlns:a16="http://schemas.microsoft.com/office/drawing/2014/main" id="{26CFBEB0-8B65-DC43-A4DE-4DF02485579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7" name="Picture 6">
            <a:hlinkClick r:id="rId15"/>
            <a:extLst>
              <a:ext uri="{FF2B5EF4-FFF2-40B4-BE49-F238E27FC236}">
                <a16:creationId xmlns:a16="http://schemas.microsoft.com/office/drawing/2014/main" id="{72DCE14F-9CF4-BB45-B7BA-98D6907AEE5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700298" y="306203"/>
            <a:ext cx="2215520" cy="1321802"/>
          </a:xfrm>
          <a:prstGeom prst="rect">
            <a:avLst/>
          </a:prstGeom>
        </p:spPr>
      </p:pic>
      <p:pic>
        <p:nvPicPr>
          <p:cNvPr id="8" name="Picture 7">
            <a:extLst>
              <a:ext uri="{FF2B5EF4-FFF2-40B4-BE49-F238E27FC236}">
                <a16:creationId xmlns:a16="http://schemas.microsoft.com/office/drawing/2014/main" id="{BC415EC5-0743-314C-9AA0-3DF6CE4A1C63}"/>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6700298" y="1701481"/>
            <a:ext cx="2215520" cy="751647"/>
          </a:xfrm>
          <a:prstGeom prst="rect">
            <a:avLst/>
          </a:prstGeom>
        </p:spPr>
      </p:pic>
      <p:pic>
        <p:nvPicPr>
          <p:cNvPr id="6161" name="Picture 17">
            <a:hlinkClick r:id="rId18"/>
            <a:extLst>
              <a:ext uri="{FF2B5EF4-FFF2-40B4-BE49-F238E27FC236}">
                <a16:creationId xmlns:a16="http://schemas.microsoft.com/office/drawing/2014/main" id="{F2AFACD8-0E36-3449-BE88-26AD5CA8DDC0}"/>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713470" y="2672788"/>
            <a:ext cx="3202348" cy="2262947"/>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a:hlinkClick r:id="rId20"/>
            <a:extLst>
              <a:ext uri="{FF2B5EF4-FFF2-40B4-BE49-F238E27FC236}">
                <a16:creationId xmlns:a16="http://schemas.microsoft.com/office/drawing/2014/main" id="{7ADABC68-A1D4-B848-A006-85DEA379F994}"/>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652692" y="3786790"/>
            <a:ext cx="1769122" cy="928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hlinkClick r:id="rId15"/>
            <a:extLst>
              <a:ext uri="{FF2B5EF4-FFF2-40B4-BE49-F238E27FC236}">
                <a16:creationId xmlns:a16="http://schemas.microsoft.com/office/drawing/2014/main" id="{B65A522A-3760-1C46-8DC7-505DCD3F6C0F}"/>
              </a:ext>
            </a:extLst>
          </p:cNvPr>
          <p:cNvPicPr>
            <a:picLocks noChangeAspect="1"/>
          </p:cNvPicPr>
          <p:nvPr/>
        </p:nvPicPr>
        <p:blipFill>
          <a:blip r:embed="rId22"/>
          <a:stretch>
            <a:fillRect/>
          </a:stretch>
        </p:blipFill>
        <p:spPr>
          <a:xfrm>
            <a:off x="7314644" y="915920"/>
            <a:ext cx="1038954" cy="607029"/>
          </a:xfrm>
          <a:prstGeom prst="rect">
            <a:avLst/>
          </a:prstGeom>
        </p:spPr>
      </p:pic>
    </p:spTree>
    <p:extLst>
      <p:ext uri="{BB962C8B-B14F-4D97-AF65-F5344CB8AC3E}">
        <p14:creationId xmlns:p14="http://schemas.microsoft.com/office/powerpoint/2010/main" val="189916133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Large Scale Policy Simulator</a:t>
            </a:r>
            <a:endParaRPr dirty="0"/>
          </a:p>
        </p:txBody>
      </p:sp>
      <p:pic>
        <p:nvPicPr>
          <p:cNvPr id="3073" name="Picture 1">
            <a:hlinkClick r:id="rId2"/>
            <a:extLst>
              <a:ext uri="{FF2B5EF4-FFF2-40B4-BE49-F238E27FC236}">
                <a16:creationId xmlns:a16="http://schemas.microsoft.com/office/drawing/2014/main" id="{3D919604-118E-1041-8759-B1A3203A69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8349" y="870020"/>
            <a:ext cx="6467301" cy="402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531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497" y="254791"/>
            <a:ext cx="7552067" cy="1169551"/>
          </a:xfrm>
          <a:prstGeom prst="rect">
            <a:avLst/>
          </a:prstGeom>
          <a:noFill/>
        </p:spPr>
        <p:txBody>
          <a:bodyPr wrap="none" rtlCol="0">
            <a:spAutoFit/>
          </a:bodyPr>
          <a:lstStyle/>
          <a:p>
            <a:pPr algn="ctr"/>
            <a:r>
              <a:rPr lang="en-US" sz="2700" dirty="0">
                <a:solidFill>
                  <a:prstClr val="white"/>
                </a:solidFill>
              </a:rPr>
              <a:t>A Smart way to Govern Activities in Space-Time</a:t>
            </a:r>
          </a:p>
          <a:p>
            <a:pPr algn="ctr"/>
            <a:r>
              <a:rPr lang="en-US" sz="2700" dirty="0">
                <a:solidFill>
                  <a:srgbClr val="FF0000"/>
                </a:solidFill>
              </a:rPr>
              <a:t>Transform everything into Data</a:t>
            </a:r>
          </a:p>
          <a:p>
            <a:pPr algn="ctr"/>
            <a:r>
              <a:rPr lang="en-US" sz="1600" dirty="0">
                <a:solidFill>
                  <a:srgbClr val="FF0000"/>
                </a:solidFill>
              </a:rPr>
              <a:t>(Namespace Management)</a:t>
            </a:r>
          </a:p>
        </p:txBody>
      </p:sp>
      <p:sp>
        <p:nvSpPr>
          <p:cNvPr id="4" name="TextBox 3">
            <a:extLst>
              <a:ext uri="{FF2B5EF4-FFF2-40B4-BE49-F238E27FC236}">
                <a16:creationId xmlns:a16="http://schemas.microsoft.com/office/drawing/2014/main" id="{A2973D23-AC93-D141-82EE-9A57A7464338}"/>
              </a:ext>
            </a:extLst>
          </p:cNvPr>
          <p:cNvSpPr txBox="1"/>
          <p:nvPr/>
        </p:nvSpPr>
        <p:spPr>
          <a:xfrm>
            <a:off x="3317514" y="4652646"/>
            <a:ext cx="1980029" cy="253916"/>
          </a:xfrm>
          <a:prstGeom prst="rect">
            <a:avLst/>
          </a:prstGeom>
          <a:noFill/>
        </p:spPr>
        <p:txBody>
          <a:bodyPr wrap="none" rtlCol="0">
            <a:spAutoFit/>
          </a:bodyPr>
          <a:lstStyle/>
          <a:p>
            <a:r>
              <a:rPr lang="en-US" sz="1050" dirty="0">
                <a:solidFill>
                  <a:srgbClr val="FFFFFF"/>
                </a:solidFill>
              </a:rPr>
              <a:t>Image credits: http://</a:t>
            </a:r>
            <a:r>
              <a:rPr lang="en-US" sz="1050" dirty="0" err="1">
                <a:solidFill>
                  <a:srgbClr val="FFFFFF"/>
                </a:solidFill>
              </a:rPr>
              <a:t>verses.io</a:t>
            </a:r>
            <a:r>
              <a:rPr lang="en-US" sz="1050" dirty="0">
                <a:solidFill>
                  <a:srgbClr val="FFFFFF"/>
                </a:solidFill>
              </a:rPr>
              <a:t> </a:t>
            </a: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5986" y="1440126"/>
            <a:ext cx="5683087" cy="3196736"/>
          </a:xfrm>
          <a:prstGeom prst="rect">
            <a:avLst/>
          </a:prstGeom>
        </p:spPr>
      </p:pic>
    </p:spTree>
    <p:extLst>
      <p:ext uri="{BB962C8B-B14F-4D97-AF65-F5344CB8AC3E}">
        <p14:creationId xmlns:p14="http://schemas.microsoft.com/office/powerpoint/2010/main" val="23196757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ecure DNS"/>
          <p:cNvSpPr txBox="1">
            <a:spLocks noGrp="1"/>
          </p:cNvSpPr>
          <p:nvPr>
            <p:ph type="title"/>
          </p:nvPr>
        </p:nvSpPr>
        <p:spPr>
          <a:xfrm>
            <a:off x="1964850" y="352849"/>
            <a:ext cx="5214301" cy="652991"/>
          </a:xfrm>
          <a:prstGeom prst="rect">
            <a:avLst/>
          </a:prstGeom>
        </p:spPr>
        <p:txBody>
          <a:bodyPr>
            <a:normAutofit/>
          </a:bodyPr>
          <a:lstStyle/>
          <a:p>
            <a:r>
              <a:rPr lang="en-US" dirty="0"/>
              <a:t>Domain </a:t>
            </a:r>
            <a:r>
              <a:rPr lang="en-US" dirty="0">
                <a:solidFill>
                  <a:srgbClr val="FF0000"/>
                </a:solidFill>
              </a:rPr>
              <a:t>Names</a:t>
            </a:r>
            <a:r>
              <a:rPr lang="en-US" dirty="0"/>
              <a:t> are </a:t>
            </a:r>
            <a:r>
              <a:rPr lang="en-US" dirty="0">
                <a:solidFill>
                  <a:srgbClr val="FF0000"/>
                </a:solidFill>
              </a:rPr>
              <a:t>Valuable Properties</a:t>
            </a:r>
            <a:endParaRPr dirty="0">
              <a:solidFill>
                <a:srgbClr val="FF0000"/>
              </a:solidFill>
            </a:endParaRPr>
          </a:p>
        </p:txBody>
      </p:sp>
      <p:pic>
        <p:nvPicPr>
          <p:cNvPr id="5" name="Picture 4">
            <a:extLst>
              <a:ext uri="{FF2B5EF4-FFF2-40B4-BE49-F238E27FC236}">
                <a16:creationId xmlns:a16="http://schemas.microsoft.com/office/drawing/2014/main" id="{6A7B852D-0ACB-044D-BA25-00BA43E8E98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687" y="1047714"/>
            <a:ext cx="4764196" cy="3706837"/>
          </a:xfrm>
          <a:prstGeom prst="rect">
            <a:avLst/>
          </a:prstGeom>
        </p:spPr>
      </p:pic>
      <p:grpSp>
        <p:nvGrpSpPr>
          <p:cNvPr id="6" name="Group 5">
            <a:extLst>
              <a:ext uri="{FF2B5EF4-FFF2-40B4-BE49-F238E27FC236}">
                <a16:creationId xmlns:a16="http://schemas.microsoft.com/office/drawing/2014/main" id="{B2817156-C208-8246-9B1D-CF40570C04F1}"/>
              </a:ext>
            </a:extLst>
          </p:cNvPr>
          <p:cNvGrpSpPr/>
          <p:nvPr/>
        </p:nvGrpSpPr>
        <p:grpSpPr>
          <a:xfrm>
            <a:off x="5675884" y="1003157"/>
            <a:ext cx="2475562" cy="3712203"/>
            <a:chOff x="5675884" y="1003157"/>
            <a:chExt cx="2475562" cy="3712203"/>
          </a:xfrm>
        </p:grpSpPr>
        <p:pic>
          <p:nvPicPr>
            <p:cNvPr id="3" name="Picture 2">
              <a:extLst>
                <a:ext uri="{FF2B5EF4-FFF2-40B4-BE49-F238E27FC236}">
                  <a16:creationId xmlns:a16="http://schemas.microsoft.com/office/drawing/2014/main" id="{43B6A359-CE05-EF43-86A0-590CA272C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1370" y="1003157"/>
              <a:ext cx="2410076" cy="3712203"/>
            </a:xfrm>
            <a:prstGeom prst="rect">
              <a:avLst/>
            </a:prstGeom>
          </p:spPr>
        </p:pic>
        <p:sp>
          <p:nvSpPr>
            <p:cNvPr id="4" name="Utilizing Github, Jenkins, WeChat/ BigBlueButton">
              <a:extLst>
                <a:ext uri="{FF2B5EF4-FFF2-40B4-BE49-F238E27FC236}">
                  <a16:creationId xmlns:a16="http://schemas.microsoft.com/office/drawing/2014/main" id="{C70B1633-9775-BF45-B02C-381F0B395F4C}"/>
                </a:ext>
              </a:extLst>
            </p:cNvPr>
            <p:cNvSpPr txBox="1">
              <a:spLocks/>
            </p:cNvSpPr>
            <p:nvPr/>
          </p:nvSpPr>
          <p:spPr>
            <a:xfrm>
              <a:off x="5675884" y="2126269"/>
              <a:ext cx="1647132" cy="343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hangingPunct="1"/>
              <a:r>
                <a:rPr lang="en-US" sz="800" dirty="0"/>
                <a:t>DNS: Domain Name Service</a:t>
              </a:r>
            </a:p>
          </p:txBody>
        </p:sp>
      </p:grpSp>
      <p:sp>
        <p:nvSpPr>
          <p:cNvPr id="7" name="Oval 6">
            <a:extLst>
              <a:ext uri="{FF2B5EF4-FFF2-40B4-BE49-F238E27FC236}">
                <a16:creationId xmlns:a16="http://schemas.microsoft.com/office/drawing/2014/main" id="{C5FCFBAC-DE0B-ED44-819B-299DC86E83B8}"/>
              </a:ext>
            </a:extLst>
          </p:cNvPr>
          <p:cNvSpPr/>
          <p:nvPr/>
        </p:nvSpPr>
        <p:spPr>
          <a:xfrm>
            <a:off x="2368064" y="1483993"/>
            <a:ext cx="1211385" cy="273538"/>
          </a:xfrm>
          <a:prstGeom prst="ellipse">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92778866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r>
              <a:rPr dirty="0"/>
              <a:t>What3Words</a:t>
            </a:r>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896563"/>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mart3D Web Engine"/>
          <p:cNvSpPr txBox="1">
            <a:spLocks noGrp="1"/>
          </p:cNvSpPr>
          <p:nvPr>
            <p:ph type="title"/>
          </p:nvPr>
        </p:nvSpPr>
        <p:spPr>
          <a:prstGeom prst="rect">
            <a:avLst/>
          </a:prstGeom>
        </p:spPr>
        <p:txBody>
          <a:bodyPr/>
          <a:lstStyle/>
          <a:p>
            <a:r>
              <a:rPr lang="en-US" dirty="0"/>
              <a:t>Displaying Large </a:t>
            </a:r>
            <a:r>
              <a:rPr lang="en-US" dirty="0">
                <a:solidFill>
                  <a:srgbClr val="FF0000"/>
                </a:solidFill>
              </a:rPr>
              <a:t>Spatial Data</a:t>
            </a:r>
            <a:r>
              <a:rPr lang="en-US" dirty="0"/>
              <a:t> Set</a:t>
            </a:r>
            <a:br>
              <a:rPr lang="en-US" dirty="0"/>
            </a:br>
            <a:r>
              <a:rPr lang="en-US" dirty="0"/>
              <a:t>on as Many Devices as Possible</a:t>
            </a:r>
            <a:endParaRPr dirty="0"/>
          </a:p>
        </p:txBody>
      </p:sp>
      <p:pic>
        <p:nvPicPr>
          <p:cNvPr id="2" name="Picture 1">
            <a:extLst>
              <a:ext uri="{FF2B5EF4-FFF2-40B4-BE49-F238E27FC236}">
                <a16:creationId xmlns:a16="http://schemas.microsoft.com/office/drawing/2014/main" id="{1AA430D1-2CA8-9245-943D-4DD8763499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0357" y="1420353"/>
            <a:ext cx="4428781" cy="3336530"/>
          </a:xfrm>
          <a:prstGeom prst="rect">
            <a:avLst/>
          </a:prstGeom>
        </p:spPr>
      </p:pic>
      <p:sp>
        <p:nvSpPr>
          <p:cNvPr id="352" name="贾金原"/>
          <p:cNvSpPr txBox="1">
            <a:spLocks noGrp="1"/>
          </p:cNvSpPr>
          <p:nvPr>
            <p:ph type="body" sz="quarter" idx="1"/>
          </p:nvPr>
        </p:nvSpPr>
        <p:spPr>
          <a:xfrm>
            <a:off x="2581873" y="4591803"/>
            <a:ext cx="3565747" cy="336537"/>
          </a:xfrm>
          <a:prstGeom prst="rect">
            <a:avLst/>
          </a:prstGeom>
          <a:solidFill>
            <a:srgbClr val="FFFFFF"/>
          </a:solidFill>
        </p:spPr>
        <p:txBody>
          <a:bodyPr>
            <a:normAutofit lnSpcReduction="10000"/>
          </a:bodyPr>
          <a:lstStyle/>
          <a:p>
            <a:r>
              <a:rPr lang="en-TW" dirty="0">
                <a:solidFill>
                  <a:schemeClr val="bg1"/>
                </a:solidFill>
              </a:rPr>
              <a:t>Website</a:t>
            </a:r>
            <a:r>
              <a:rPr lang="en-US" dirty="0">
                <a:solidFill>
                  <a:schemeClr val="bg1"/>
                </a:solidFill>
              </a:rPr>
              <a:t>:</a:t>
            </a:r>
            <a:r>
              <a:rPr lang="en-US" dirty="0"/>
              <a:t>:</a:t>
            </a:r>
            <a:r>
              <a:rPr lang="en-US" dirty="0">
                <a:hlinkClick r:id="rId3"/>
              </a:rPr>
              <a:t>https://smart3d.tongji.edu.cn/cn/</a:t>
            </a:r>
            <a:endParaRPr dirty="0"/>
          </a:p>
        </p:txBody>
      </p:sp>
    </p:spTree>
    <p:extLst>
      <p:ext uri="{BB962C8B-B14F-4D97-AF65-F5344CB8AC3E}">
        <p14:creationId xmlns:p14="http://schemas.microsoft.com/office/powerpoint/2010/main" val="89681692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ime-Oriented Representation"/>
          <p:cNvSpPr txBox="1">
            <a:spLocks noGrp="1"/>
          </p:cNvSpPr>
          <p:nvPr>
            <p:ph type="title"/>
          </p:nvPr>
        </p:nvSpPr>
        <p:spPr>
          <a:prstGeom prst="rect">
            <a:avLst/>
          </a:prstGeom>
        </p:spPr>
        <p:txBody>
          <a:bodyPr/>
          <a:lstStyle/>
          <a:p>
            <a:r>
              <a:rPr lang="en-US" dirty="0"/>
              <a:t>”Real” </a:t>
            </a:r>
            <a:r>
              <a:rPr dirty="0"/>
              <a:t>Time-</a:t>
            </a:r>
            <a:r>
              <a:rPr lang="en-US" dirty="0"/>
              <a:t>based</a:t>
            </a:r>
            <a:r>
              <a:rPr dirty="0"/>
              <a:t> </a:t>
            </a:r>
            <a:r>
              <a:rPr lang="en-US" dirty="0"/>
              <a:t>Event Sequence Authentication</a:t>
            </a:r>
            <a:endParaRPr dirty="0"/>
          </a:p>
        </p:txBody>
      </p:sp>
      <p:pic>
        <p:nvPicPr>
          <p:cNvPr id="9218" name="Picture 2" descr="undefined">
            <a:hlinkClick r:id="rId2"/>
            <a:extLst>
              <a:ext uri="{FF2B5EF4-FFF2-40B4-BE49-F238E27FC236}">
                <a16:creationId xmlns:a16="http://schemas.microsoft.com/office/drawing/2014/main" id="{A19471F9-D997-BC45-B465-E4D230BB4E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0836" y="1299050"/>
            <a:ext cx="6422327" cy="330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634501"/>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lockspeed of infrastructure implementation"/>
          <p:cNvSpPr txBox="1">
            <a:spLocks noGrp="1"/>
          </p:cNvSpPr>
          <p:nvPr>
            <p:ph type="title"/>
          </p:nvPr>
        </p:nvSpPr>
        <p:spPr>
          <a:prstGeom prst="rect">
            <a:avLst/>
          </a:prstGeom>
        </p:spPr>
        <p:txBody>
          <a:bodyPr/>
          <a:lstStyle/>
          <a:p>
            <a:r>
              <a:t>Clockspeed of infrastructure implementation</a:t>
            </a:r>
          </a:p>
        </p:txBody>
      </p:sp>
      <p:grpSp>
        <p:nvGrpSpPr>
          <p:cNvPr id="4" name="Group 3">
            <a:extLst>
              <a:ext uri="{FF2B5EF4-FFF2-40B4-BE49-F238E27FC236}">
                <a16:creationId xmlns:a16="http://schemas.microsoft.com/office/drawing/2014/main" id="{C270F63B-D0E9-7445-900C-4B497186A5AE}"/>
              </a:ext>
            </a:extLst>
          </p:cNvPr>
          <p:cNvGrpSpPr/>
          <p:nvPr/>
        </p:nvGrpSpPr>
        <p:grpSpPr>
          <a:xfrm>
            <a:off x="381965" y="1299050"/>
            <a:ext cx="4941241" cy="3239538"/>
            <a:chOff x="381965" y="1299050"/>
            <a:chExt cx="4941241" cy="3239538"/>
          </a:xfrm>
        </p:grpSpPr>
        <p:pic>
          <p:nvPicPr>
            <p:cNvPr id="2" name="Picture 1">
              <a:extLst>
                <a:ext uri="{FF2B5EF4-FFF2-40B4-BE49-F238E27FC236}">
                  <a16:creationId xmlns:a16="http://schemas.microsoft.com/office/drawing/2014/main" id="{D5EE3F41-2AA0-9042-B7BB-1872C258FBCC}"/>
                </a:ext>
              </a:extLst>
            </p:cNvPr>
            <p:cNvPicPr>
              <a:picLocks noChangeAspect="1"/>
            </p:cNvPicPr>
            <p:nvPr/>
          </p:nvPicPr>
          <p:blipFill>
            <a:blip r:embed="rId2"/>
            <a:stretch>
              <a:fillRect/>
            </a:stretch>
          </p:blipFill>
          <p:spPr>
            <a:xfrm>
              <a:off x="381965" y="1299050"/>
              <a:ext cx="4941241" cy="3239538"/>
            </a:xfrm>
            <a:prstGeom prst="rect">
              <a:avLst/>
            </a:prstGeom>
          </p:spPr>
        </p:pic>
        <p:pic>
          <p:nvPicPr>
            <p:cNvPr id="3" name="Picture 2">
              <a:hlinkClick r:id="rId3"/>
              <a:extLst>
                <a:ext uri="{FF2B5EF4-FFF2-40B4-BE49-F238E27FC236}">
                  <a16:creationId xmlns:a16="http://schemas.microsoft.com/office/drawing/2014/main" id="{28FB030F-F15A-6E47-8A43-6D8BAA6A2918}"/>
                </a:ext>
              </a:extLst>
            </p:cNvPr>
            <p:cNvPicPr>
              <a:picLocks noChangeAspect="1"/>
            </p:cNvPicPr>
            <p:nvPr/>
          </p:nvPicPr>
          <p:blipFill>
            <a:blip r:embed="rId4"/>
            <a:stretch>
              <a:fillRect/>
            </a:stretch>
          </p:blipFill>
          <p:spPr>
            <a:xfrm>
              <a:off x="1863524" y="2245251"/>
              <a:ext cx="1981923" cy="1314741"/>
            </a:xfrm>
            <a:prstGeom prst="rect">
              <a:avLst/>
            </a:prstGeom>
          </p:spPr>
        </p:pic>
      </p:grpSp>
      <p:pic>
        <p:nvPicPr>
          <p:cNvPr id="6" name="Picture 5">
            <a:hlinkClick r:id="rId5"/>
            <a:extLst>
              <a:ext uri="{FF2B5EF4-FFF2-40B4-BE49-F238E27FC236}">
                <a16:creationId xmlns:a16="http://schemas.microsoft.com/office/drawing/2014/main" id="{7C23AE7F-5191-4049-B185-8CEDDD53FD6C}"/>
              </a:ext>
            </a:extLst>
          </p:cNvPr>
          <p:cNvPicPr>
            <a:picLocks noChangeAspect="1"/>
          </p:cNvPicPr>
          <p:nvPr/>
        </p:nvPicPr>
        <p:blipFill>
          <a:blip r:embed="rId6"/>
          <a:stretch>
            <a:fillRect/>
          </a:stretch>
        </p:blipFill>
        <p:spPr>
          <a:xfrm>
            <a:off x="6228427" y="1209251"/>
            <a:ext cx="2273300" cy="3581400"/>
          </a:xfrm>
          <a:prstGeom prst="rect">
            <a:avLst/>
          </a:prstGeom>
        </p:spPr>
      </p:pic>
    </p:spTree>
    <p:extLst>
      <p:ext uri="{BB962C8B-B14F-4D97-AF65-F5344CB8AC3E}">
        <p14:creationId xmlns:p14="http://schemas.microsoft.com/office/powerpoint/2010/main" val="121007160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What make up a city?"/>
          <p:cNvSpPr txBox="1">
            <a:spLocks noGrp="1"/>
          </p:cNvSpPr>
          <p:nvPr>
            <p:ph type="title"/>
          </p:nvPr>
        </p:nvSpPr>
        <p:spPr>
          <a:prstGeom prst="rect">
            <a:avLst/>
          </a:prstGeom>
        </p:spPr>
        <p:txBody>
          <a:bodyPr/>
          <a:lstStyle/>
          <a:p>
            <a:r>
              <a:t>What make up a city?</a:t>
            </a:r>
          </a:p>
        </p:txBody>
      </p:sp>
      <p:sp>
        <p:nvSpPr>
          <p:cNvPr id="2" name="Rectangle 1">
            <a:extLst>
              <a:ext uri="{FF2B5EF4-FFF2-40B4-BE49-F238E27FC236}">
                <a16:creationId xmlns:a16="http://schemas.microsoft.com/office/drawing/2014/main" id="{6DE2D141-AD0D-014B-98B1-6891718FB047}"/>
              </a:ext>
            </a:extLst>
          </p:cNvPr>
          <p:cNvSpPr/>
          <p:nvPr/>
        </p:nvSpPr>
        <p:spPr>
          <a:xfrm>
            <a:off x="2269307" y="4292382"/>
            <a:ext cx="5216493" cy="615553"/>
          </a:xfrm>
          <a:prstGeom prst="rect">
            <a:avLst/>
          </a:prstGeom>
        </p:spPr>
        <p:txBody>
          <a:bodyPr wrap="none">
            <a:spAutoFit/>
          </a:bodyPr>
          <a:lstStyle/>
          <a:p>
            <a:r>
              <a:rPr lang="en-US" sz="2000" dirty="0">
                <a:solidFill>
                  <a:schemeClr val="accent2"/>
                </a:solidFill>
              </a:rPr>
              <a:t>A </a:t>
            </a:r>
            <a:r>
              <a:rPr lang="en-US" sz="2000" b="1" dirty="0">
                <a:solidFill>
                  <a:schemeClr val="accent2"/>
                </a:solidFill>
              </a:rPr>
              <a:t>city</a:t>
            </a:r>
            <a:r>
              <a:rPr lang="en-US" sz="2000" dirty="0">
                <a:solidFill>
                  <a:schemeClr val="accent2"/>
                </a:solidFill>
              </a:rPr>
              <a:t> is a large </a:t>
            </a:r>
            <a:r>
              <a:rPr lang="en-US" sz="2000" dirty="0">
                <a:solidFill>
                  <a:schemeClr val="accent2"/>
                </a:solidFill>
                <a:hlinkClick r:id="rId2" tooltip="Human settlement">
                  <a:extLst>
                    <a:ext uri="{A12FA001-AC4F-418D-AE19-62706E023703}">
                      <ahyp:hlinkClr xmlns:ahyp="http://schemas.microsoft.com/office/drawing/2018/hyperlinkcolor" val="tx"/>
                    </a:ext>
                  </a:extLst>
                </a:hlinkClick>
              </a:rPr>
              <a:t>human settlement</a:t>
            </a:r>
            <a:r>
              <a:rPr lang="en-US" sz="2000" dirty="0">
                <a:solidFill>
                  <a:schemeClr val="accent2"/>
                </a:solidFill>
              </a:rPr>
              <a:t>.</a:t>
            </a:r>
          </a:p>
          <a:p>
            <a:r>
              <a:rPr lang="en-US" dirty="0"/>
              <a:t>		- Wikipedia, last accessed July 20, 2020</a:t>
            </a:r>
            <a:endParaRPr lang="en-TW" dirty="0"/>
          </a:p>
        </p:txBody>
      </p:sp>
      <p:pic>
        <p:nvPicPr>
          <p:cNvPr id="5122" name="Picture 2">
            <a:hlinkClick r:id="rId3"/>
            <a:extLst>
              <a:ext uri="{FF2B5EF4-FFF2-40B4-BE49-F238E27FC236}">
                <a16:creationId xmlns:a16="http://schemas.microsoft.com/office/drawing/2014/main" id="{16177E15-AA5F-974F-827E-C3DB6FAD36F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2178" y="1097280"/>
            <a:ext cx="3175571" cy="294894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289F4F0-2312-4744-B22F-997B6BDE52A2}"/>
              </a:ext>
            </a:extLst>
          </p:cNvPr>
          <p:cNvGrpSpPr/>
          <p:nvPr/>
        </p:nvGrpSpPr>
        <p:grpSpPr>
          <a:xfrm>
            <a:off x="4174423" y="1097280"/>
            <a:ext cx="4575941" cy="3054948"/>
            <a:chOff x="4174423" y="1097280"/>
            <a:chExt cx="4575941" cy="3054948"/>
          </a:xfrm>
        </p:grpSpPr>
        <p:pic>
          <p:nvPicPr>
            <p:cNvPr id="4" name="Picture 3">
              <a:hlinkClick r:id="rId5"/>
              <a:extLst>
                <a:ext uri="{FF2B5EF4-FFF2-40B4-BE49-F238E27FC236}">
                  <a16:creationId xmlns:a16="http://schemas.microsoft.com/office/drawing/2014/main" id="{A3ED1365-8793-DD47-8E5F-6BFE50009997}"/>
                </a:ext>
              </a:extLst>
            </p:cNvPr>
            <p:cNvPicPr>
              <a:picLocks noChangeAspect="1"/>
            </p:cNvPicPr>
            <p:nvPr/>
          </p:nvPicPr>
          <p:blipFill>
            <a:blip r:embed="rId6"/>
            <a:stretch>
              <a:fillRect/>
            </a:stretch>
          </p:blipFill>
          <p:spPr>
            <a:xfrm>
              <a:off x="4174423" y="1097280"/>
              <a:ext cx="4575941" cy="2948940"/>
            </a:xfrm>
            <a:prstGeom prst="rect">
              <a:avLst/>
            </a:prstGeom>
          </p:spPr>
        </p:pic>
        <p:sp>
          <p:nvSpPr>
            <p:cNvPr id="5" name="TextBox 4">
              <a:extLst>
                <a:ext uri="{FF2B5EF4-FFF2-40B4-BE49-F238E27FC236}">
                  <a16:creationId xmlns:a16="http://schemas.microsoft.com/office/drawing/2014/main" id="{B502C77A-9094-6048-921F-04BBDF0E0AFE}"/>
                </a:ext>
              </a:extLst>
            </p:cNvPr>
            <p:cNvSpPr txBox="1"/>
            <p:nvPr/>
          </p:nvSpPr>
          <p:spPr>
            <a:xfrm>
              <a:off x="4632872" y="3844451"/>
              <a:ext cx="3895297"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sz="1000" b="1" dirty="0">
                  <a:solidFill>
                    <a:schemeClr val="bg1"/>
                  </a:solidFill>
                </a:rPr>
                <a:t>Basic Concept of Human Settlement by Martin </a:t>
              </a:r>
              <a:r>
                <a:rPr lang="en-US" sz="1000" b="1" dirty="0" err="1">
                  <a:solidFill>
                    <a:schemeClr val="bg1"/>
                  </a:solidFill>
                </a:rPr>
                <a:t>Adlaon</a:t>
              </a:r>
              <a:r>
                <a:rPr lang="en-US" sz="1000" b="1" dirty="0">
                  <a:solidFill>
                    <a:schemeClr val="bg1"/>
                  </a:solidFill>
                </a:rPr>
                <a:t> Arnaiz Jr.</a:t>
              </a:r>
            </a:p>
            <a:p>
              <a:pPr marL="0" marR="0" indent="0" algn="l" defTabSz="914400" rtl="0" fontAlgn="auto" latinLnBrk="0" hangingPunct="0">
                <a:lnSpc>
                  <a:spcPct val="100000"/>
                </a:lnSpc>
                <a:spcBef>
                  <a:spcPts val="0"/>
                </a:spcBef>
                <a:spcAft>
                  <a:spcPts val="0"/>
                </a:spcAft>
                <a:buClrTx/>
                <a:buSzTx/>
                <a:buFontTx/>
                <a:buNone/>
                <a:tabLst/>
              </a:pPr>
              <a:endParaRPr kumimoji="0" lang="en-TW" sz="1000" b="0" i="0" u="none" strike="noStrike" cap="none" spc="0" normalizeH="0" baseline="0" dirty="0">
                <a:ln>
                  <a:noFill/>
                </a:ln>
                <a:solidFill>
                  <a:schemeClr val="bg1"/>
                </a:solidFill>
                <a:effectLst/>
                <a:uFillTx/>
                <a:latin typeface="+mj-lt"/>
                <a:ea typeface="+mj-ea"/>
                <a:cs typeface="+mj-cs"/>
                <a:sym typeface="Arial"/>
              </a:endParaRPr>
            </a:p>
          </p:txBody>
        </p:sp>
      </p:grpSp>
    </p:spTree>
    <p:extLst>
      <p:ext uri="{BB962C8B-B14F-4D97-AF65-F5344CB8AC3E}">
        <p14:creationId xmlns:p14="http://schemas.microsoft.com/office/powerpoint/2010/main" val="1675163748"/>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lstStyle/>
          <a:p>
            <a:r>
              <a:rPr dirty="0"/>
              <a:t>Power of </a:t>
            </a:r>
            <a:r>
              <a:rPr lang="en-US" dirty="0"/>
              <a:t>a Dominant</a:t>
            </a:r>
            <a:r>
              <a:rPr dirty="0"/>
              <a:t> </a:t>
            </a:r>
            <a:r>
              <a:rPr lang="en-US" dirty="0"/>
              <a:t>Design/Protocol</a:t>
            </a:r>
            <a:endParaRPr dirty="0"/>
          </a:p>
        </p:txBody>
      </p:sp>
      <p:pic>
        <p:nvPicPr>
          <p:cNvPr id="19458" name="Picture 2" descr="image">
            <a:hlinkClick r:id="rId2"/>
            <a:extLst>
              <a:ext uri="{FF2B5EF4-FFF2-40B4-BE49-F238E27FC236}">
                <a16:creationId xmlns:a16="http://schemas.microsoft.com/office/drawing/2014/main" id="{34E7F67E-CE6B-5247-B59F-6061D51381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0652" y="940816"/>
            <a:ext cx="5782151" cy="2786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F02F0F-CE1E-1F4F-B59F-35DB15056D0E}"/>
              </a:ext>
            </a:extLst>
          </p:cNvPr>
          <p:cNvSpPr txBox="1"/>
          <p:nvPr/>
        </p:nvSpPr>
        <p:spPr>
          <a:xfrm>
            <a:off x="877823" y="3882644"/>
            <a:ext cx="7607807"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r>
              <a:rPr lang="en-US" sz="1100" dirty="0"/>
              <a:t>“Theoretical framework: dominant category and dominant design during the industry life cycle. During the industry life cycle, the number of categories will increase before the number of firms increases. The emergence of the dominant category occurs as the number of categories begins to decrease. This point in time marks the opening of the window of opportunity for entry, whereas the emergence of the dominant design marks the closing of the window of opportunity”</a:t>
            </a:r>
          </a:p>
          <a:p>
            <a:r>
              <a:rPr kumimoji="0" lang="en-US" sz="1100" b="0" i="0" u="none" strike="noStrike" cap="none" spc="0" normalizeH="0" baseline="0" dirty="0">
                <a:ln>
                  <a:noFill/>
                </a:ln>
                <a:solidFill>
                  <a:srgbClr val="AAFFEE"/>
                </a:solidFill>
                <a:effectLst/>
                <a:uFillTx/>
                <a:latin typeface="+mj-lt"/>
                <a:ea typeface="+mj-ea"/>
                <a:cs typeface="+mj-cs"/>
                <a:sym typeface="Arial"/>
              </a:rPr>
              <a:t>			Excerpt </a:t>
            </a:r>
            <a:r>
              <a:rPr lang="en-US" sz="1100" dirty="0"/>
              <a:t>from the article:</a:t>
            </a:r>
          </a:p>
          <a:p>
            <a:pPr algn="ctr"/>
            <a:r>
              <a:rPr lang="en-US" sz="1100" u="sng" dirty="0">
                <a:hlinkClick r:id="rId2"/>
              </a:rPr>
              <a:t>Perfect timing? Dominant category, dominant design, and the window of opportunity for firm entry</a:t>
            </a:r>
            <a:endParaRPr kumimoji="0" lang="en-TW" sz="1100" b="0" i="0" u="sng"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38207613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ower of the Protocol"/>
          <p:cNvSpPr txBox="1">
            <a:spLocks noGrp="1"/>
          </p:cNvSpPr>
          <p:nvPr>
            <p:ph type="title"/>
          </p:nvPr>
        </p:nvSpPr>
        <p:spPr>
          <a:prstGeom prst="rect">
            <a:avLst/>
          </a:prstGeom>
        </p:spPr>
        <p:txBody>
          <a:bodyPr>
            <a:normAutofit fontScale="90000"/>
          </a:bodyPr>
          <a:lstStyle/>
          <a:p>
            <a:r>
              <a:rPr lang="en-US" dirty="0"/>
              <a:t>The Importance of eliminating Changes:</a:t>
            </a:r>
            <a:br>
              <a:rPr lang="en-US" dirty="0"/>
            </a:br>
            <a:r>
              <a:rPr lang="en-US" dirty="0">
                <a:solidFill>
                  <a:srgbClr val="FF0000"/>
                </a:solidFill>
              </a:rPr>
              <a:t>Functional</a:t>
            </a:r>
            <a:r>
              <a:rPr lang="zh-CN" altLang="en-US" dirty="0">
                <a:solidFill>
                  <a:srgbClr val="FF0000"/>
                </a:solidFill>
              </a:rPr>
              <a:t> </a:t>
            </a:r>
            <a:r>
              <a:rPr lang="en-US" dirty="0">
                <a:solidFill>
                  <a:srgbClr val="FF0000"/>
                </a:solidFill>
              </a:rPr>
              <a:t>Symmetry over Time </a:t>
            </a:r>
            <a:endParaRPr dirty="0">
              <a:solidFill>
                <a:srgbClr val="FF0000"/>
              </a:solidFill>
            </a:endParaRPr>
          </a:p>
        </p:txBody>
      </p:sp>
      <p:pic>
        <p:nvPicPr>
          <p:cNvPr id="3" name="Picture 2">
            <a:hlinkClick r:id="rId2"/>
            <a:extLst>
              <a:ext uri="{FF2B5EF4-FFF2-40B4-BE49-F238E27FC236}">
                <a16:creationId xmlns:a16="http://schemas.microsoft.com/office/drawing/2014/main" id="{0DEA9DB4-AD2A-2A46-B522-C7CD55E0DCB0}"/>
              </a:ext>
            </a:extLst>
          </p:cNvPr>
          <p:cNvPicPr>
            <a:picLocks noChangeAspect="1"/>
          </p:cNvPicPr>
          <p:nvPr/>
        </p:nvPicPr>
        <p:blipFill>
          <a:blip r:embed="rId3"/>
          <a:stretch>
            <a:fillRect/>
          </a:stretch>
        </p:blipFill>
        <p:spPr>
          <a:xfrm>
            <a:off x="1783410" y="1186018"/>
            <a:ext cx="5577179" cy="3725135"/>
          </a:xfrm>
          <a:prstGeom prst="rect">
            <a:avLst/>
          </a:prstGeom>
        </p:spPr>
      </p:pic>
    </p:spTree>
    <p:extLst>
      <p:ext uri="{BB962C8B-B14F-4D97-AF65-F5344CB8AC3E}">
        <p14:creationId xmlns:p14="http://schemas.microsoft.com/office/powerpoint/2010/main" val="22017927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Blockchain, Distributed Ledger Technologies"/>
          <p:cNvSpPr txBox="1">
            <a:spLocks noGrp="1"/>
          </p:cNvSpPr>
          <p:nvPr>
            <p:ph type="title"/>
          </p:nvPr>
        </p:nvSpPr>
        <p:spPr>
          <a:xfrm>
            <a:off x="731520" y="325417"/>
            <a:ext cx="7680960" cy="946201"/>
          </a:xfrm>
          <a:prstGeom prst="rect">
            <a:avLst/>
          </a:prstGeom>
        </p:spPr>
        <p:txBody>
          <a:bodyPr/>
          <a:lstStyle/>
          <a:p>
            <a:r>
              <a:rPr dirty="0"/>
              <a:t>Blockchain, Distributed Ledger Technologies</a:t>
            </a:r>
            <a:r>
              <a:rPr lang="en-US" dirty="0"/>
              <a:t>: </a:t>
            </a:r>
            <a:br>
              <a:rPr lang="en-US" dirty="0"/>
            </a:br>
            <a:r>
              <a:rPr lang="en-US" dirty="0">
                <a:solidFill>
                  <a:srgbClr val="FF0000"/>
                </a:solidFill>
              </a:rPr>
              <a:t>Time is Money</a:t>
            </a:r>
            <a:endParaRPr dirty="0">
              <a:solidFill>
                <a:srgbClr val="FF0000"/>
              </a:solidFill>
            </a:endParaRPr>
          </a:p>
        </p:txBody>
      </p:sp>
      <p:pic>
        <p:nvPicPr>
          <p:cNvPr id="5" name="Picture 4">
            <a:hlinkClick r:id="rId3"/>
            <a:extLst>
              <a:ext uri="{FF2B5EF4-FFF2-40B4-BE49-F238E27FC236}">
                <a16:creationId xmlns:a16="http://schemas.microsoft.com/office/drawing/2014/main" id="{CDF6612F-8CDA-9B48-98BE-3E457EFA8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05984" y="1179760"/>
            <a:ext cx="6332031" cy="3638323"/>
          </a:xfrm>
          <a:prstGeom prst="rect">
            <a:avLst/>
          </a:prstGeom>
        </p:spPr>
      </p:pic>
      <p:sp>
        <p:nvSpPr>
          <p:cNvPr id="6" name="TextBox 5">
            <a:extLst>
              <a:ext uri="{FF2B5EF4-FFF2-40B4-BE49-F238E27FC236}">
                <a16:creationId xmlns:a16="http://schemas.microsoft.com/office/drawing/2014/main" id="{6891B845-A625-DD4F-BC86-900C936D4B5B}"/>
              </a:ext>
            </a:extLst>
          </p:cNvPr>
          <p:cNvSpPr txBox="1"/>
          <p:nvPr/>
        </p:nvSpPr>
        <p:spPr>
          <a:xfrm>
            <a:off x="2651760" y="4818083"/>
            <a:ext cx="42495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https://</a:t>
            </a:r>
            <a:r>
              <a:rPr lang="en-US" dirty="0" err="1"/>
              <a:t>www.investopedia.com</a:t>
            </a:r>
            <a:r>
              <a:rPr lang="en-US" dirty="0"/>
              <a:t>/terms/b/</a:t>
            </a:r>
            <a:r>
              <a:rPr lang="en-US" dirty="0" err="1"/>
              <a:t>blockchain.asp</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127231833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r>
              <a:rPr lang="en-US" dirty="0">
                <a:solidFill>
                  <a:srgbClr val="FF0000"/>
                </a:solidFill>
              </a:rPr>
              <a:t>Trust-worthiness</a:t>
            </a:r>
            <a:r>
              <a:rPr lang="en-US" dirty="0"/>
              <a:t> in Governance?</a:t>
            </a:r>
            <a:br>
              <a:rPr lang="en-US" dirty="0"/>
            </a:br>
            <a:r>
              <a:rPr lang="en-US" dirty="0"/>
              <a:t>Balancing interests of 3 open-border communities</a:t>
            </a:r>
            <a:endParaRPr dirty="0"/>
          </a:p>
        </p:txBody>
      </p:sp>
      <p:graphicFrame>
        <p:nvGraphicFramePr>
          <p:cNvPr id="2" name="Diagram 1">
            <a:extLst>
              <a:ext uri="{FF2B5EF4-FFF2-40B4-BE49-F238E27FC236}">
                <a16:creationId xmlns:a16="http://schemas.microsoft.com/office/drawing/2014/main" id="{0E1162FD-A45D-624A-9064-7D45DA264C8F}"/>
              </a:ext>
            </a:extLst>
          </p:cNvPr>
          <p:cNvGraphicFramePr/>
          <p:nvPr>
            <p:extLst>
              <p:ext uri="{D42A27DB-BD31-4B8C-83A1-F6EECF244321}">
                <p14:modId xmlns:p14="http://schemas.microsoft.com/office/powerpoint/2010/main" val="427122422"/>
              </p:ext>
            </p:extLst>
          </p:nvPr>
        </p:nvGraphicFramePr>
        <p:xfrm>
          <a:off x="1524000" y="1108884"/>
          <a:ext cx="6096000" cy="3874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947CEC9-FF7B-C74B-B560-26CB43B01F81}"/>
              </a:ext>
            </a:extLst>
          </p:cNvPr>
          <p:cNvPicPr>
            <a:picLocks noChangeAspect="1"/>
          </p:cNvPicPr>
          <p:nvPr/>
        </p:nvPicPr>
        <p:blipFill rotWithShape="1">
          <a:blip r:embed="rId7"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a:xfrm>
            <a:off x="3856998" y="1157880"/>
            <a:ext cx="480695" cy="479517"/>
          </a:xfrm>
          <a:prstGeom prst="rect">
            <a:avLst/>
          </a:prstGeom>
        </p:spPr>
      </p:pic>
      <p:pic>
        <p:nvPicPr>
          <p:cNvPr id="8" name="Picture 7">
            <a:hlinkClick r:id="rId8"/>
            <a:extLst>
              <a:ext uri="{FF2B5EF4-FFF2-40B4-BE49-F238E27FC236}">
                <a16:creationId xmlns:a16="http://schemas.microsoft.com/office/drawing/2014/main" id="{0CF64831-302A-524D-864A-7422CEB7D67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048169" y="965368"/>
            <a:ext cx="600603" cy="946201"/>
          </a:xfrm>
          <a:prstGeom prst="rect">
            <a:avLst/>
          </a:prstGeom>
        </p:spPr>
      </p:pic>
      <p:sp>
        <p:nvSpPr>
          <p:cNvPr id="4" name="TextBox 3">
            <a:extLst>
              <a:ext uri="{FF2B5EF4-FFF2-40B4-BE49-F238E27FC236}">
                <a16:creationId xmlns:a16="http://schemas.microsoft.com/office/drawing/2014/main" id="{31DA2054-BB18-3342-A398-F50E661F209D}"/>
              </a:ext>
            </a:extLst>
          </p:cNvPr>
          <p:cNvSpPr txBox="1"/>
          <p:nvPr/>
        </p:nvSpPr>
        <p:spPr>
          <a:xfrm>
            <a:off x="6337308" y="1101083"/>
            <a:ext cx="1567737"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100" b="0" i="0" u="none" strike="noStrike" cap="none" spc="0" normalizeH="0" baseline="0" dirty="0">
                <a:ln>
                  <a:noFill/>
                </a:ln>
                <a:solidFill>
                  <a:srgbClr val="AAFFEE"/>
                </a:solidFill>
                <a:effectLst/>
                <a:uFillTx/>
                <a:latin typeface="+mj-lt"/>
                <a:ea typeface="+mj-ea"/>
                <a:cs typeface="+mj-cs"/>
                <a:sym typeface="Arial"/>
              </a:rPr>
              <a:t>Three Asynchronous </a:t>
            </a:r>
          </a:p>
          <a:p>
            <a:pPr marL="0" marR="0" indent="0" algn="ctr" defTabSz="914400" rtl="0" fontAlgn="auto" latinLnBrk="0" hangingPunct="0">
              <a:lnSpc>
                <a:spcPct val="100000"/>
              </a:lnSpc>
              <a:spcBef>
                <a:spcPts val="0"/>
              </a:spcBef>
              <a:spcAft>
                <a:spcPts val="0"/>
              </a:spcAft>
              <a:buClrTx/>
              <a:buSzTx/>
              <a:buFontTx/>
              <a:buNone/>
              <a:tabLst/>
            </a:pPr>
            <a:r>
              <a:rPr lang="en-TW" sz="1100" dirty="0"/>
              <a:t>Clocks in their respective</a:t>
            </a:r>
          </a:p>
          <a:p>
            <a:pPr marL="0" marR="0" indent="0" algn="ctr" defTabSz="9144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AAFFEE"/>
                </a:solidFill>
                <a:effectLst/>
                <a:uFillTx/>
                <a:latin typeface="+mj-lt"/>
                <a:ea typeface="+mj-ea"/>
                <a:cs typeface="+mj-cs"/>
                <a:sym typeface="Arial"/>
              </a:rPr>
              <a:t>C</a:t>
            </a:r>
            <a:r>
              <a:rPr kumimoji="0" lang="en-TW" sz="1100" b="0" i="0" u="none" strike="noStrike" cap="none" spc="0" normalizeH="0" baseline="0" dirty="0">
                <a:ln>
                  <a:noFill/>
                </a:ln>
                <a:solidFill>
                  <a:srgbClr val="AAFFEE"/>
                </a:solidFill>
                <a:effectLst/>
                <a:uFillTx/>
                <a:latin typeface="+mj-lt"/>
                <a:ea typeface="+mj-ea"/>
                <a:cs typeface="+mj-cs"/>
                <a:sym typeface="Arial"/>
              </a:rPr>
              <a:t>ommunities</a:t>
            </a:r>
          </a:p>
        </p:txBody>
      </p:sp>
      <p:graphicFrame>
        <p:nvGraphicFramePr>
          <p:cNvPr id="5" name="Diagram 4">
            <a:extLst>
              <a:ext uri="{FF2B5EF4-FFF2-40B4-BE49-F238E27FC236}">
                <a16:creationId xmlns:a16="http://schemas.microsoft.com/office/drawing/2014/main" id="{72CF8FE2-0032-A848-AFC6-CC668E415E48}"/>
              </a:ext>
            </a:extLst>
          </p:cNvPr>
          <p:cNvGraphicFramePr/>
          <p:nvPr/>
        </p:nvGraphicFramePr>
        <p:xfrm>
          <a:off x="521677" y="3396364"/>
          <a:ext cx="2454354" cy="174713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78B53B07-D7A3-7E4A-8F73-089BBEECB8E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3305" y="1085866"/>
            <a:ext cx="801771" cy="869181"/>
          </a:xfrm>
          <a:prstGeom prst="rect">
            <a:avLst/>
          </a:prstGeom>
        </p:spPr>
      </p:pic>
      <p:pic>
        <p:nvPicPr>
          <p:cNvPr id="11" name="Picture 10">
            <a:extLst>
              <a:ext uri="{FF2B5EF4-FFF2-40B4-BE49-F238E27FC236}">
                <a16:creationId xmlns:a16="http://schemas.microsoft.com/office/drawing/2014/main" id="{4E110C4F-3C27-A94F-BEBB-2A9A9C5E2374}"/>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92750" y="965368"/>
            <a:ext cx="750003" cy="1200543"/>
          </a:xfrm>
          <a:prstGeom prst="rect">
            <a:avLst/>
          </a:prstGeom>
        </p:spPr>
      </p:pic>
      <p:sp>
        <p:nvSpPr>
          <p:cNvPr id="12" name="Curved Right Arrow 11">
            <a:extLst>
              <a:ext uri="{FF2B5EF4-FFF2-40B4-BE49-F238E27FC236}">
                <a16:creationId xmlns:a16="http://schemas.microsoft.com/office/drawing/2014/main" id="{0EFE693D-AEC4-2F4A-948E-2E0452354BE4}"/>
              </a:ext>
            </a:extLst>
          </p:cNvPr>
          <p:cNvSpPr/>
          <p:nvPr/>
        </p:nvSpPr>
        <p:spPr>
          <a:xfrm rot="19407760">
            <a:off x="455421" y="3918708"/>
            <a:ext cx="307789" cy="801280"/>
          </a:xfrm>
          <a:prstGeom prst="curvedRightArrow">
            <a:avLst>
              <a:gd name="adj1" fmla="val 25000"/>
              <a:gd name="adj2" fmla="val 50000"/>
              <a:gd name="adj3" fmla="val 43184"/>
            </a:avLst>
          </a:prstGeom>
          <a:solidFill>
            <a:srgbClr val="05214A"/>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0B18E26C-8B41-0A40-B15B-E0A200BE9F1D}"/>
              </a:ext>
            </a:extLst>
          </p:cNvPr>
          <p:cNvSpPr txBox="1"/>
          <p:nvPr/>
        </p:nvSpPr>
        <p:spPr>
          <a:xfrm>
            <a:off x="-73230" y="3647976"/>
            <a:ext cx="1169061" cy="1846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sz="600" dirty="0"/>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sz="600" dirty="0"/>
              <a:t>s</a:t>
            </a:r>
            <a:r>
              <a:rPr kumimoji="0" lang="en-TW" sz="600" b="0" i="0" u="none" strike="noStrike" cap="none" spc="0" normalizeH="0" baseline="0" dirty="0">
                <a:ln>
                  <a:noFill/>
                </a:ln>
                <a:solidFill>
                  <a:srgbClr val="AAFFEE"/>
                </a:solidFill>
                <a:effectLst/>
                <a:uFillTx/>
                <a:latin typeface="+mj-lt"/>
                <a:ea typeface="+mj-ea"/>
                <a:cs typeface="+mj-cs"/>
                <a:sym typeface="Arial"/>
              </a:rPr>
              <a:t>ystematic attacks</a:t>
            </a:r>
          </a:p>
        </p:txBody>
      </p:sp>
      <p:graphicFrame>
        <p:nvGraphicFramePr>
          <p:cNvPr id="7" name="Diagram 6">
            <a:extLst>
              <a:ext uri="{FF2B5EF4-FFF2-40B4-BE49-F238E27FC236}">
                <a16:creationId xmlns:a16="http://schemas.microsoft.com/office/drawing/2014/main" id="{226FFE2F-1DB3-2549-91AF-8D28B460D71B}"/>
              </a:ext>
            </a:extLst>
          </p:cNvPr>
          <p:cNvGraphicFramePr/>
          <p:nvPr/>
        </p:nvGraphicFramePr>
        <p:xfrm>
          <a:off x="6640448" y="3826598"/>
          <a:ext cx="1264597" cy="1285541"/>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4" name="Picture 13">
            <a:hlinkClick r:id="rId22"/>
            <a:extLst>
              <a:ext uri="{FF2B5EF4-FFF2-40B4-BE49-F238E27FC236}">
                <a16:creationId xmlns:a16="http://schemas.microsoft.com/office/drawing/2014/main" id="{3601CFF8-71FF-8C40-A876-4567AC2611F5}"/>
              </a:ext>
            </a:extLst>
          </p:cNvPr>
          <p:cNvPicPr>
            <a:picLocks noChangeAspect="1"/>
          </p:cNvPicPr>
          <p:nvPr/>
        </p:nvPicPr>
        <p:blipFill>
          <a:blip r:embed="rId23"/>
          <a:stretch>
            <a:fillRect/>
          </a:stretch>
        </p:blipFill>
        <p:spPr>
          <a:xfrm>
            <a:off x="2246288" y="1084763"/>
            <a:ext cx="1402222" cy="2151501"/>
          </a:xfrm>
          <a:prstGeom prst="rect">
            <a:avLst/>
          </a:prstGeom>
        </p:spPr>
      </p:pic>
      <p:pic>
        <p:nvPicPr>
          <p:cNvPr id="1026" name="Picture 2">
            <a:hlinkClick r:id="rId24"/>
            <a:extLst>
              <a:ext uri="{FF2B5EF4-FFF2-40B4-BE49-F238E27FC236}">
                <a16:creationId xmlns:a16="http://schemas.microsoft.com/office/drawing/2014/main" id="{CA2BFFA9-D9C7-0C45-B8C4-DF666EF03E15}"/>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571635" y="2765921"/>
            <a:ext cx="1402222" cy="9319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D525048-3F2D-D649-9DA3-A76A25DAE5C4}"/>
              </a:ext>
            </a:extLst>
          </p:cNvPr>
          <p:cNvPicPr>
            <a:picLocks noChangeAspect="1"/>
          </p:cNvPicPr>
          <p:nvPr/>
        </p:nvPicPr>
        <p:blipFill rotWithShape="1">
          <a:blip r:embed="rId2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774758" y="1192707"/>
            <a:ext cx="457254" cy="474191"/>
          </a:xfrm>
          <a:prstGeom prst="rect">
            <a:avLst/>
          </a:prstGeom>
        </p:spPr>
      </p:pic>
      <p:graphicFrame>
        <p:nvGraphicFramePr>
          <p:cNvPr id="15" name="Diagram 14">
            <a:extLst>
              <a:ext uri="{FF2B5EF4-FFF2-40B4-BE49-F238E27FC236}">
                <a16:creationId xmlns:a16="http://schemas.microsoft.com/office/drawing/2014/main" id="{B24D7394-1CE8-9B4D-9317-FD7DA5A2CF83}"/>
              </a:ext>
            </a:extLst>
          </p:cNvPr>
          <p:cNvGraphicFramePr/>
          <p:nvPr/>
        </p:nvGraphicFramePr>
        <p:xfrm>
          <a:off x="4145415" y="1113514"/>
          <a:ext cx="813525" cy="612037"/>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177392793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208297506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Legal Algorithms"/>
          <p:cNvSpPr txBox="1">
            <a:spLocks noGrp="1"/>
          </p:cNvSpPr>
          <p:nvPr>
            <p:ph type="title"/>
          </p:nvPr>
        </p:nvSpPr>
        <p:spPr>
          <a:xfrm>
            <a:off x="1964848" y="133110"/>
            <a:ext cx="5214301" cy="946201"/>
          </a:xfrm>
          <a:prstGeom prst="rect">
            <a:avLst/>
          </a:prstGeom>
        </p:spPr>
        <p:txBody>
          <a:bodyPr/>
          <a:lstStyle/>
          <a:p>
            <a:r>
              <a:rPr dirty="0"/>
              <a:t>Legal Algorithms</a:t>
            </a:r>
            <a:r>
              <a:rPr lang="en-US" dirty="0"/>
              <a:t>: </a:t>
            </a:r>
            <a:br>
              <a:rPr lang="en-US" dirty="0"/>
            </a:br>
            <a:r>
              <a:rPr lang="en-US" dirty="0">
                <a:solidFill>
                  <a:srgbClr val="FF0000"/>
                </a:solidFill>
              </a:rPr>
              <a:t>Code is Law</a:t>
            </a:r>
            <a:endParaRPr dirty="0">
              <a:solidFill>
                <a:srgbClr val="FF0000"/>
              </a:solidFill>
            </a:endParaRPr>
          </a:p>
        </p:txBody>
      </p:sp>
      <p:pic>
        <p:nvPicPr>
          <p:cNvPr id="4" name="Picture 3">
            <a:hlinkClick r:id="rId2"/>
            <a:extLst>
              <a:ext uri="{FF2B5EF4-FFF2-40B4-BE49-F238E27FC236}">
                <a16:creationId xmlns:a16="http://schemas.microsoft.com/office/drawing/2014/main" id="{B743214C-02AD-4847-9470-7A7F15F6B6BE}"/>
              </a:ext>
            </a:extLst>
          </p:cNvPr>
          <p:cNvPicPr>
            <a:picLocks noChangeAspect="1"/>
          </p:cNvPicPr>
          <p:nvPr/>
        </p:nvPicPr>
        <p:blipFill>
          <a:blip r:embed="rId3"/>
          <a:stretch>
            <a:fillRect/>
          </a:stretch>
        </p:blipFill>
        <p:spPr>
          <a:xfrm>
            <a:off x="297685" y="966121"/>
            <a:ext cx="2582256" cy="3824531"/>
          </a:xfrm>
          <a:prstGeom prst="rect">
            <a:avLst/>
          </a:prstGeom>
        </p:spPr>
      </p:pic>
      <p:pic>
        <p:nvPicPr>
          <p:cNvPr id="2050" name="Picture 2">
            <a:hlinkClick r:id="rId4"/>
            <a:extLst>
              <a:ext uri="{FF2B5EF4-FFF2-40B4-BE49-F238E27FC236}">
                <a16:creationId xmlns:a16="http://schemas.microsoft.com/office/drawing/2014/main" id="{8573E9AF-66B3-674A-9030-00DB2C86BA78}"/>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03135" y="0"/>
            <a:ext cx="180409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6"/>
            <a:extLst>
              <a:ext uri="{FF2B5EF4-FFF2-40B4-BE49-F238E27FC236}">
                <a16:creationId xmlns:a16="http://schemas.microsoft.com/office/drawing/2014/main" id="{CA0D8775-54D2-EA4C-A1C5-55B3B1CCC10A}"/>
              </a:ext>
            </a:extLst>
          </p:cNvPr>
          <p:cNvPicPr>
            <a:picLocks noChangeAspect="1"/>
          </p:cNvPicPr>
          <p:nvPr/>
        </p:nvPicPr>
        <p:blipFill>
          <a:blip r:embed="rId7"/>
          <a:stretch>
            <a:fillRect/>
          </a:stretch>
        </p:blipFill>
        <p:spPr>
          <a:xfrm>
            <a:off x="3053114" y="966121"/>
            <a:ext cx="3037771" cy="3824531"/>
          </a:xfrm>
          <a:prstGeom prst="rect">
            <a:avLst/>
          </a:prstGeom>
        </p:spPr>
      </p:pic>
    </p:spTree>
    <p:extLst>
      <p:ext uri="{BB962C8B-B14F-4D97-AF65-F5344CB8AC3E}">
        <p14:creationId xmlns:p14="http://schemas.microsoft.com/office/powerpoint/2010/main" val="3690130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prstGeom prst="rect">
            <a:avLst/>
          </a:prstGeom>
        </p:spPr>
        <p:txBody>
          <a:bodyPr/>
          <a:lstStyle/>
          <a:p>
            <a:r>
              <a:rPr lang="en-US" dirty="0"/>
              <a:t>What is </a:t>
            </a:r>
            <a:r>
              <a:rPr dirty="0" err="1"/>
              <a:t>DevSecOps</a:t>
            </a:r>
            <a:r>
              <a:rPr lang="en-US" dirty="0"/>
              <a:t>?</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rgbClr val="FFFFFF"/>
                </a:solidFill>
                <a:hlinkClick r:id="rId4"/>
              </a:rPr>
              <a:t>https://</a:t>
            </a:r>
            <a:r>
              <a:rPr lang="en-US" sz="1050" dirty="0" err="1">
                <a:solidFill>
                  <a:srgbClr val="FFFFFF"/>
                </a:solidFill>
                <a:hlinkClick r:id="rId4"/>
              </a:rPr>
              <a:t>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grpSp>
        <p:nvGrpSpPr>
          <p:cNvPr id="4" name="Group 3">
            <a:extLst>
              <a:ext uri="{FF2B5EF4-FFF2-40B4-BE49-F238E27FC236}">
                <a16:creationId xmlns:a16="http://schemas.microsoft.com/office/drawing/2014/main" id="{6C93AF6B-DCDB-DD43-8F83-AA0AA7BA5DF8}"/>
              </a:ext>
            </a:extLst>
          </p:cNvPr>
          <p:cNvGrpSpPr/>
          <p:nvPr/>
        </p:nvGrpSpPr>
        <p:grpSpPr>
          <a:xfrm>
            <a:off x="6516878" y="352849"/>
            <a:ext cx="2349185" cy="1327447"/>
            <a:chOff x="4130548" y="621792"/>
            <a:chExt cx="4042209" cy="2418588"/>
          </a:xfrm>
        </p:grpSpPr>
        <p:pic>
          <p:nvPicPr>
            <p:cNvPr id="1028" name="Picture 4">
              <a:extLst>
                <a:ext uri="{FF2B5EF4-FFF2-40B4-BE49-F238E27FC236}">
                  <a16:creationId xmlns:a16="http://schemas.microsoft.com/office/drawing/2014/main" id="{DFCF086A-CFCA-F14A-A76D-FE9315BA93D3}"/>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C788663-AEDB-5B42-AF12-9ED77318B386}"/>
                </a:ext>
              </a:extLst>
            </p:cNvPr>
            <p:cNvSpPr txBox="1"/>
            <p:nvPr/>
          </p:nvSpPr>
          <p:spPr>
            <a:xfrm>
              <a:off x="6703159" y="1665789"/>
              <a:ext cx="515796"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Ops</a:t>
              </a:r>
            </a:p>
          </p:txBody>
        </p:sp>
        <p:sp>
          <p:nvSpPr>
            <p:cNvPr id="8" name="TextBox 7">
              <a:extLst>
                <a:ext uri="{FF2B5EF4-FFF2-40B4-BE49-F238E27FC236}">
                  <a16:creationId xmlns:a16="http://schemas.microsoft.com/office/drawing/2014/main" id="{E7FC79E0-69E2-154B-8690-2CE021D74867}"/>
                </a:ext>
              </a:extLst>
            </p:cNvPr>
            <p:cNvSpPr txBox="1"/>
            <p:nvPr/>
          </p:nvSpPr>
          <p:spPr>
            <a:xfrm>
              <a:off x="5035904" y="1672589"/>
              <a:ext cx="482697"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Dev</a:t>
              </a:r>
            </a:p>
          </p:txBody>
        </p:sp>
        <p:sp>
          <p:nvSpPr>
            <p:cNvPr id="9" name="TextBox 8">
              <a:extLst>
                <a:ext uri="{FF2B5EF4-FFF2-40B4-BE49-F238E27FC236}">
                  <a16:creationId xmlns:a16="http://schemas.microsoft.com/office/drawing/2014/main" id="{BC29A5BE-5E75-DC42-BD28-AD7B73E3FD1F}"/>
                </a:ext>
              </a:extLst>
            </p:cNvPr>
            <p:cNvSpPr txBox="1"/>
            <p:nvPr/>
          </p:nvSpPr>
          <p:spPr>
            <a:xfrm>
              <a:off x="5881542" y="822779"/>
              <a:ext cx="468904" cy="3364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200" b="1" i="0" u="none" strike="noStrike" cap="none" spc="0" normalizeH="0" baseline="0" dirty="0">
                  <a:ln>
                    <a:noFill/>
                  </a:ln>
                  <a:solidFill>
                    <a:schemeClr val="bg2">
                      <a:lumMod val="20000"/>
                      <a:lumOff val="80000"/>
                    </a:schemeClr>
                  </a:solidFill>
                  <a:effectLst/>
                  <a:uFillTx/>
                  <a:latin typeface="+mj-lt"/>
                  <a:ea typeface="+mj-ea"/>
                  <a:cs typeface="+mj-cs"/>
                  <a:sym typeface="Arial"/>
                </a:rPr>
                <a:t>Sec</a:t>
              </a:r>
            </a:p>
          </p:txBody>
        </p:sp>
      </p:grpSp>
    </p:spTree>
    <p:extLst>
      <p:ext uri="{BB962C8B-B14F-4D97-AF65-F5344CB8AC3E}">
        <p14:creationId xmlns:p14="http://schemas.microsoft.com/office/powerpoint/2010/main" val="124107490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Updating Name Space to </a:t>
            </a:r>
            <a:r>
              <a:rPr lang="en-US" dirty="0">
                <a:solidFill>
                  <a:srgbClr val="FF0000"/>
                </a:solidFill>
              </a:rPr>
              <a:t>across</a:t>
            </a:r>
            <a:r>
              <a:rPr lang="en-US" dirty="0">
                <a:solidFill>
                  <a:schemeClr val="tx1"/>
                </a:solidFill>
              </a:rPr>
              <a:t> time scales</a:t>
            </a:r>
            <a:endParaRPr dirty="0">
              <a:solidFill>
                <a:schemeClr val="tx1"/>
              </a:solidFill>
            </a:endParaRPr>
          </a:p>
        </p:txBody>
      </p:sp>
      <p:graphicFrame>
        <p:nvGraphicFramePr>
          <p:cNvPr id="9" name="Diagram 8">
            <a:extLst>
              <a:ext uri="{FF2B5EF4-FFF2-40B4-BE49-F238E27FC236}">
                <a16:creationId xmlns:a16="http://schemas.microsoft.com/office/drawing/2014/main" id="{3342A332-83AE-9941-8B77-8089DF2CA430}"/>
              </a:ext>
            </a:extLst>
          </p:cNvPr>
          <p:cNvGraphicFramePr/>
          <p:nvPr/>
        </p:nvGraphicFramePr>
        <p:xfrm>
          <a:off x="1887210" y="1108884"/>
          <a:ext cx="5521846" cy="3531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A0332949-DB89-E449-BC32-BC4543CC0BA3}"/>
              </a:ext>
            </a:extLst>
          </p:cNvPr>
          <p:cNvSpPr txBox="1"/>
          <p:nvPr/>
        </p:nvSpPr>
        <p:spPr>
          <a:xfrm>
            <a:off x="6733401" y="3319466"/>
            <a:ext cx="1744388"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Accountants/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Notary Service Providers</a:t>
            </a:r>
          </a:p>
        </p:txBody>
      </p:sp>
      <p:sp>
        <p:nvSpPr>
          <p:cNvPr id="25" name="TextBox 24">
            <a:extLst>
              <a:ext uri="{FF2B5EF4-FFF2-40B4-BE49-F238E27FC236}">
                <a16:creationId xmlns:a16="http://schemas.microsoft.com/office/drawing/2014/main" id="{6197A294-3730-5745-ADEB-5911892D85C4}"/>
              </a:ext>
            </a:extLst>
          </p:cNvPr>
          <p:cNvSpPr txBox="1"/>
          <p:nvPr/>
        </p:nvSpPr>
        <p:spPr>
          <a:xfrm>
            <a:off x="1267468" y="3293745"/>
            <a:ext cx="144462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Content Producers/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Product Designers</a:t>
            </a:r>
          </a:p>
        </p:txBody>
      </p:sp>
      <p:sp>
        <p:nvSpPr>
          <p:cNvPr id="27" name="TextBox 26">
            <a:extLst>
              <a:ext uri="{FF2B5EF4-FFF2-40B4-BE49-F238E27FC236}">
                <a16:creationId xmlns:a16="http://schemas.microsoft.com/office/drawing/2014/main" id="{763B4977-2293-6346-8E0D-A02F69FD251B}"/>
              </a:ext>
            </a:extLst>
          </p:cNvPr>
          <p:cNvSpPr txBox="1"/>
          <p:nvPr/>
        </p:nvSpPr>
        <p:spPr>
          <a:xfrm>
            <a:off x="5505420" y="1136507"/>
            <a:ext cx="94448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Consumers/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1100" b="0" i="0" u="none" strike="noStrike" kern="0" cap="none" spc="0" normalizeH="0" baseline="0" noProof="0" dirty="0">
                <a:ln>
                  <a:noFill/>
                </a:ln>
                <a:solidFill>
                  <a:srgbClr val="000000"/>
                </a:solidFill>
                <a:effectLst/>
                <a:uLnTx/>
                <a:uFillTx/>
                <a:latin typeface="Arial"/>
                <a:cs typeface="Arial"/>
                <a:sym typeface="Arial"/>
              </a:rPr>
              <a:t>Distributors</a:t>
            </a: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8" name="Picture 4">
            <a:extLst>
              <a:ext uri="{FF2B5EF4-FFF2-40B4-BE49-F238E27FC236}">
                <a16:creationId xmlns:a16="http://schemas.microsoft.com/office/drawing/2014/main" id="{490AF66A-2AB7-8B42-8B43-7C87550A1D7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2136183" y="3739178"/>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ADCC27A-A679-D44D-8D9D-D9735E9EB2AD}"/>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5400000">
            <a:off x="4161551" y="837722"/>
            <a:ext cx="1035901" cy="590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8201A0D8-A155-3243-8943-1172B7B2B64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rot="10800000">
            <a:off x="6140391" y="3760379"/>
            <a:ext cx="1035901" cy="59087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725DEB-7CC5-8141-92F2-A2E5A7B3D9AE}"/>
              </a:ext>
            </a:extLst>
          </p:cNvPr>
          <p:cNvGrpSpPr/>
          <p:nvPr/>
        </p:nvGrpSpPr>
        <p:grpSpPr>
          <a:xfrm>
            <a:off x="304948" y="1133160"/>
            <a:ext cx="2867136" cy="1731421"/>
            <a:chOff x="4130548" y="621792"/>
            <a:chExt cx="4042209" cy="2418588"/>
          </a:xfrm>
        </p:grpSpPr>
        <p:pic>
          <p:nvPicPr>
            <p:cNvPr id="13" name="Picture 4">
              <a:extLst>
                <a:ext uri="{FF2B5EF4-FFF2-40B4-BE49-F238E27FC236}">
                  <a16:creationId xmlns:a16="http://schemas.microsoft.com/office/drawing/2014/main" id="{ABB6A1F9-F561-3F4C-8FB2-6AF0556C1296}"/>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4130548" y="621792"/>
              <a:ext cx="4042209" cy="24185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505828-306E-CF4D-B411-AF9DE5DFEFD0}"/>
                </a:ext>
              </a:extLst>
            </p:cNvPr>
            <p:cNvSpPr txBox="1"/>
            <p:nvPr/>
          </p:nvSpPr>
          <p:spPr>
            <a:xfrm>
              <a:off x="6703159" y="1665790"/>
              <a:ext cx="5627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Ops</a:t>
              </a:r>
            </a:p>
          </p:txBody>
        </p:sp>
        <p:sp>
          <p:nvSpPr>
            <p:cNvPr id="15" name="TextBox 14">
              <a:extLst>
                <a:ext uri="{FF2B5EF4-FFF2-40B4-BE49-F238E27FC236}">
                  <a16:creationId xmlns:a16="http://schemas.microsoft.com/office/drawing/2014/main" id="{81DE1307-1618-8D47-8F2C-41C8E8B5C8BA}"/>
                </a:ext>
              </a:extLst>
            </p:cNvPr>
            <p:cNvSpPr txBox="1"/>
            <p:nvPr/>
          </p:nvSpPr>
          <p:spPr>
            <a:xfrm>
              <a:off x="5035903" y="1672590"/>
              <a:ext cx="52883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Dev</a:t>
              </a:r>
            </a:p>
          </p:txBody>
        </p:sp>
        <p:sp>
          <p:nvSpPr>
            <p:cNvPr id="17" name="TextBox 16">
              <a:extLst>
                <a:ext uri="{FF2B5EF4-FFF2-40B4-BE49-F238E27FC236}">
                  <a16:creationId xmlns:a16="http://schemas.microsoft.com/office/drawing/2014/main" id="{5F305973-92F4-F148-A2B3-4F0D048D6296}"/>
                </a:ext>
              </a:extLst>
            </p:cNvPr>
            <p:cNvSpPr txBox="1"/>
            <p:nvPr/>
          </p:nvSpPr>
          <p:spPr>
            <a:xfrm>
              <a:off x="5890108" y="794624"/>
              <a:ext cx="513016" cy="343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600" b="1" i="0" u="none" strike="noStrike" kern="0" cap="none" spc="0" normalizeH="0" baseline="0" noProof="0" dirty="0">
                  <a:ln>
                    <a:noFill/>
                  </a:ln>
                  <a:solidFill>
                    <a:srgbClr val="000000">
                      <a:lumMod val="50000"/>
                      <a:lumOff val="50000"/>
                    </a:srgbClr>
                  </a:solidFill>
                  <a:effectLst/>
                  <a:uLnTx/>
                  <a:uFillTx/>
                  <a:latin typeface="Arial"/>
                  <a:ea typeface="+mj-ea"/>
                  <a:cs typeface="Arial"/>
                  <a:sym typeface="Arial"/>
                </a:rPr>
                <a:t>Sec</a:t>
              </a:r>
            </a:p>
          </p:txBody>
        </p:sp>
      </p:grpSp>
      <p:cxnSp>
        <p:nvCxnSpPr>
          <p:cNvPr id="3" name="Straight Arrow Connector 2">
            <a:extLst>
              <a:ext uri="{FF2B5EF4-FFF2-40B4-BE49-F238E27FC236}">
                <a16:creationId xmlns:a16="http://schemas.microsoft.com/office/drawing/2014/main" id="{C21DC536-92F6-1C48-81D9-9981AF681B71}"/>
              </a:ext>
            </a:extLst>
          </p:cNvPr>
          <p:cNvCxnSpPr>
            <a:endCxn id="15" idx="2"/>
          </p:cNvCxnSpPr>
          <p:nvPr/>
        </p:nvCxnSpPr>
        <p:spPr>
          <a:xfrm flipH="1" flipV="1">
            <a:off x="1134668" y="2131627"/>
            <a:ext cx="1835109" cy="117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16AF21-3D34-FA4E-8FB8-7956E9C3452F}"/>
              </a:ext>
            </a:extLst>
          </p:cNvPr>
          <p:cNvCxnSpPr>
            <a:cxnSpLocks/>
          </p:cNvCxnSpPr>
          <p:nvPr/>
        </p:nvCxnSpPr>
        <p:spPr>
          <a:xfrm flipH="1">
            <a:off x="2860520" y="1620455"/>
            <a:ext cx="1590099" cy="434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DFD449-C116-5541-AD21-251475566E31}"/>
              </a:ext>
            </a:extLst>
          </p:cNvPr>
          <p:cNvCxnSpPr>
            <a:cxnSpLocks/>
          </p:cNvCxnSpPr>
          <p:nvPr/>
        </p:nvCxnSpPr>
        <p:spPr>
          <a:xfrm flipH="1" flipV="1">
            <a:off x="2336201" y="2484622"/>
            <a:ext cx="3184580" cy="1127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ndia, Rajasthan, Sheep herders Stock Photo - Alamy">
            <a:hlinkClick r:id="rId9"/>
            <a:extLst>
              <a:ext uri="{FF2B5EF4-FFF2-40B4-BE49-F238E27FC236}">
                <a16:creationId xmlns:a16="http://schemas.microsoft.com/office/drawing/2014/main" id="{EF4D2705-BB4C-B54F-9A30-9F3EAD7DA6B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279979" y="3823358"/>
            <a:ext cx="1388136" cy="1013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RISPR spin-off causes unintended typos in DNA | Science News">
            <a:hlinkClick r:id="rId11"/>
            <a:extLst>
              <a:ext uri="{FF2B5EF4-FFF2-40B4-BE49-F238E27FC236}">
                <a16:creationId xmlns:a16="http://schemas.microsoft.com/office/drawing/2014/main" id="{9340DDBB-E62D-914B-A2F3-0AB7068B5C7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20443" y="3784655"/>
            <a:ext cx="1828447" cy="9780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ypes Of Eaters - YouTube">
            <a:hlinkClick r:id="rId13"/>
            <a:extLst>
              <a:ext uri="{FF2B5EF4-FFF2-40B4-BE49-F238E27FC236}">
                <a16:creationId xmlns:a16="http://schemas.microsoft.com/office/drawing/2014/main" id="{9E42A041-3993-6D46-AE90-A56C4FC2A3A2}"/>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180191" y="1572407"/>
            <a:ext cx="1767553" cy="9942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5E354071-07A2-E14A-B75F-7143664746B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3344" y="697239"/>
            <a:ext cx="669511" cy="559648"/>
          </a:xfrm>
          <a:prstGeom prst="rect">
            <a:avLst/>
          </a:prstGeom>
        </p:spPr>
      </p:pic>
    </p:spTree>
    <p:extLst>
      <p:ext uri="{BB962C8B-B14F-4D97-AF65-F5344CB8AC3E}">
        <p14:creationId xmlns:p14="http://schemas.microsoft.com/office/powerpoint/2010/main" val="9752343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Tree>
    <p:extLst>
      <p:ext uri="{BB962C8B-B14F-4D97-AF65-F5344CB8AC3E}">
        <p14:creationId xmlns:p14="http://schemas.microsoft.com/office/powerpoint/2010/main" val="21287072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B87B-7B51-6C45-9503-E785BF95396D}"/>
              </a:ext>
            </a:extLst>
          </p:cNvPr>
          <p:cNvSpPr>
            <a:spLocks noGrp="1"/>
          </p:cNvSpPr>
          <p:nvPr>
            <p:ph type="title"/>
          </p:nvPr>
        </p:nvSpPr>
        <p:spPr>
          <a:xfrm>
            <a:off x="1040248" y="1368326"/>
            <a:ext cx="7063504" cy="1921200"/>
          </a:xfrm>
        </p:spPr>
        <p:txBody>
          <a:bodyPr/>
          <a:lstStyle/>
          <a:p>
            <a:pPr algn="ctr"/>
            <a:r>
              <a:rPr lang="en-TW" dirty="0"/>
              <a:t>What make Cities Smart?</a:t>
            </a:r>
          </a:p>
        </p:txBody>
      </p:sp>
    </p:spTree>
    <p:extLst>
      <p:ext uri="{BB962C8B-B14F-4D97-AF65-F5344CB8AC3E}">
        <p14:creationId xmlns:p14="http://schemas.microsoft.com/office/powerpoint/2010/main" val="281863358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63231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Executable Contract for Kubernetes</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a:stretch>
            <a:fillRect/>
          </a:stretch>
        </p:blipFill>
        <p:spPr>
          <a:xfrm>
            <a:off x="1964849" y="949936"/>
            <a:ext cx="5214301" cy="3597867"/>
          </a:xfrm>
          <a:prstGeom prst="rect">
            <a:avLst/>
          </a:prstGeom>
        </p:spPr>
      </p:pic>
      <p:sp>
        <p:nvSpPr>
          <p:cNvPr id="3" name="TextBox 2">
            <a:extLst>
              <a:ext uri="{FF2B5EF4-FFF2-40B4-BE49-F238E27FC236}">
                <a16:creationId xmlns:a16="http://schemas.microsoft.com/office/drawing/2014/main" id="{9ED1B184-B986-4140-97A9-20E3E574179D}"/>
              </a:ext>
            </a:extLst>
          </p:cNvPr>
          <p:cNvSpPr txBox="1"/>
          <p:nvPr/>
        </p:nvSpPr>
        <p:spPr>
          <a:xfrm>
            <a:off x="2613929" y="4682929"/>
            <a:ext cx="391613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Video URL: </a:t>
            </a:r>
            <a:r>
              <a:rPr lang="en-US" dirty="0">
                <a:hlinkClick r:id="rId4"/>
              </a:rPr>
              <a:t>https://</a:t>
            </a:r>
            <a:r>
              <a:rPr lang="en-US" dirty="0" err="1">
                <a:hlinkClick r:id="rId4"/>
              </a:rPr>
              <a:t>youtu.be</a:t>
            </a:r>
            <a:r>
              <a:rPr lang="en-US" dirty="0">
                <a:hlinkClick r:id="rId4"/>
              </a:rPr>
              <a:t>/qmDzcu5uY1I?t=122</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470082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Logic Model and Config File</a:t>
            </a:r>
            <a:endParaRPr dirty="0"/>
          </a:p>
        </p:txBody>
      </p:sp>
      <p:pic>
        <p:nvPicPr>
          <p:cNvPr id="2" name="Picture 1">
            <a:extLst>
              <a:ext uri="{FF2B5EF4-FFF2-40B4-BE49-F238E27FC236}">
                <a16:creationId xmlns:a16="http://schemas.microsoft.com/office/drawing/2014/main" id="{77199AA4-EB0D-D042-80FE-AFC6F6F28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3206" y="1196344"/>
            <a:ext cx="2863845" cy="1976053"/>
          </a:xfrm>
          <a:prstGeom prst="rect">
            <a:avLst/>
          </a:prstGeom>
        </p:spPr>
      </p:pic>
      <p:grpSp>
        <p:nvGrpSpPr>
          <p:cNvPr id="5" name="Group 4">
            <a:extLst>
              <a:ext uri="{FF2B5EF4-FFF2-40B4-BE49-F238E27FC236}">
                <a16:creationId xmlns:a16="http://schemas.microsoft.com/office/drawing/2014/main" id="{E9072ED0-0D73-B147-8409-1F256D911BD3}"/>
              </a:ext>
            </a:extLst>
          </p:cNvPr>
          <p:cNvGrpSpPr/>
          <p:nvPr/>
        </p:nvGrpSpPr>
        <p:grpSpPr>
          <a:xfrm>
            <a:off x="2206742" y="3262928"/>
            <a:ext cx="5214301" cy="1527723"/>
            <a:chOff x="1929239" y="2947810"/>
            <a:chExt cx="5795379" cy="1625330"/>
          </a:xfrm>
          <a:solidFill>
            <a:srgbClr val="05214A"/>
          </a:solidFill>
        </p:grpSpPr>
        <p:sp>
          <p:nvSpPr>
            <p:cNvPr id="6" name="Oval 5">
              <a:extLst>
                <a:ext uri="{FF2B5EF4-FFF2-40B4-BE49-F238E27FC236}">
                  <a16:creationId xmlns:a16="http://schemas.microsoft.com/office/drawing/2014/main" id="{F008329D-CFF7-6E4D-9ED5-AC0AE0168B53}"/>
                </a:ext>
              </a:extLst>
            </p:cNvPr>
            <p:cNvSpPr/>
            <p:nvPr/>
          </p:nvSpPr>
          <p:spPr>
            <a:xfrm>
              <a:off x="1929239"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EAA09A87-AD55-CA4B-B52C-BAF539F2BF7A}"/>
                </a:ext>
              </a:extLst>
            </p:cNvPr>
            <p:cNvGrpSpPr/>
            <p:nvPr/>
          </p:nvGrpSpPr>
          <p:grpSpPr>
            <a:xfrm>
              <a:off x="7340570" y="2947810"/>
              <a:ext cx="384048" cy="384048"/>
              <a:chOff x="6854952" y="3657600"/>
              <a:chExt cx="384048" cy="384048"/>
            </a:xfrm>
            <a:grpFill/>
          </p:grpSpPr>
          <p:sp>
            <p:nvSpPr>
              <p:cNvPr id="30" name="Oval 29">
                <a:extLst>
                  <a:ext uri="{FF2B5EF4-FFF2-40B4-BE49-F238E27FC236}">
                    <a16:creationId xmlns:a16="http://schemas.microsoft.com/office/drawing/2014/main" id="{443BD8F5-1029-BB4A-BED1-19145A206C1F}"/>
                  </a:ext>
                </a:extLst>
              </p:cNvPr>
              <p:cNvSpPr/>
              <p:nvPr/>
            </p:nvSpPr>
            <p:spPr>
              <a:xfrm>
                <a:off x="6854952" y="3657600"/>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1" name="Oval 30">
                <a:extLst>
                  <a:ext uri="{FF2B5EF4-FFF2-40B4-BE49-F238E27FC236}">
                    <a16:creationId xmlns:a16="http://schemas.microsoft.com/office/drawing/2014/main" id="{D5B32B83-47D0-EA48-83FB-336BFF9D2101}"/>
                  </a:ext>
                </a:extLst>
              </p:cNvPr>
              <p:cNvSpPr/>
              <p:nvPr/>
            </p:nvSpPr>
            <p:spPr>
              <a:xfrm>
                <a:off x="6970776" y="3773424"/>
                <a:ext cx="152400" cy="152400"/>
              </a:xfrm>
              <a:prstGeom prst="ellipse">
                <a:avLst/>
              </a:prstGeom>
              <a:solidFill>
                <a:srgbClr val="926137"/>
              </a:solid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8" name="Rounded Rectangle 7">
              <a:extLst>
                <a:ext uri="{FF2B5EF4-FFF2-40B4-BE49-F238E27FC236}">
                  <a16:creationId xmlns:a16="http://schemas.microsoft.com/office/drawing/2014/main" id="{18936263-A835-B344-BD74-338FB4462382}"/>
                </a:ext>
              </a:extLst>
            </p:cNvPr>
            <p:cNvSpPr/>
            <p:nvPr/>
          </p:nvSpPr>
          <p:spPr>
            <a:xfrm>
              <a:off x="3817620" y="3008096"/>
              <a:ext cx="150876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dirty="0">
                  <a:solidFill>
                    <a:srgbClr val="FFFFFF"/>
                  </a:solidFill>
                </a:rPr>
                <a:t>Contextualized data</a:t>
              </a:r>
            </a:p>
          </p:txBody>
        </p:sp>
        <p:sp>
          <p:nvSpPr>
            <p:cNvPr id="9" name="Rounded Rectangle 8">
              <a:extLst>
                <a:ext uri="{FF2B5EF4-FFF2-40B4-BE49-F238E27FC236}">
                  <a16:creationId xmlns:a16="http://schemas.microsoft.com/office/drawing/2014/main" id="{459F2336-6732-064A-A639-8B9996674D0D}"/>
                </a:ext>
              </a:extLst>
            </p:cNvPr>
            <p:cNvSpPr/>
            <p:nvPr/>
          </p:nvSpPr>
          <p:spPr>
            <a:xfrm>
              <a:off x="2947373" y="3511819"/>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Goal Expr</a:t>
              </a:r>
            </a:p>
          </p:txBody>
        </p:sp>
        <p:sp>
          <p:nvSpPr>
            <p:cNvPr id="10" name="Rounded Rectangle 9">
              <a:extLst>
                <a:ext uri="{FF2B5EF4-FFF2-40B4-BE49-F238E27FC236}">
                  <a16:creationId xmlns:a16="http://schemas.microsoft.com/office/drawing/2014/main" id="{F7C1D7A5-B2D6-0F40-8391-FCA78031EF32}"/>
                </a:ext>
              </a:extLst>
            </p:cNvPr>
            <p:cNvSpPr/>
            <p:nvPr/>
          </p:nvSpPr>
          <p:spPr>
            <a:xfrm>
              <a:off x="4750805" y="3510346"/>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rgbClr val="FFFFFF"/>
                  </a:solidFill>
                </a:rPr>
                <a:t>Criteria Expr</a:t>
              </a:r>
            </a:p>
          </p:txBody>
        </p:sp>
        <p:cxnSp>
          <p:nvCxnSpPr>
            <p:cNvPr id="11" name="Straight Arrow Connector 10">
              <a:extLst>
                <a:ext uri="{FF2B5EF4-FFF2-40B4-BE49-F238E27FC236}">
                  <a16:creationId xmlns:a16="http://schemas.microsoft.com/office/drawing/2014/main" id="{FB9EA014-FDFF-3B46-A163-7DDE0EC55E20}"/>
                </a:ext>
              </a:extLst>
            </p:cNvPr>
            <p:cNvCxnSpPr>
              <a:cxnSpLocks/>
              <a:stCxn id="6" idx="7"/>
              <a:endCxn id="9" idx="1"/>
            </p:cNvCxnSpPr>
            <p:nvPr/>
          </p:nvCxnSpPr>
          <p:spPr>
            <a:xfrm flipV="1">
              <a:off x="2257044" y="3644407"/>
              <a:ext cx="690329" cy="19797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BF4F1E-0CD8-0D48-A5DF-4CB3E13A8971}"/>
                </a:ext>
              </a:extLst>
            </p:cNvPr>
            <p:cNvCxnSpPr>
              <a:cxnSpLocks/>
              <a:stCxn id="6" idx="0"/>
              <a:endCxn id="8" idx="1"/>
            </p:cNvCxnSpPr>
            <p:nvPr/>
          </p:nvCxnSpPr>
          <p:spPr>
            <a:xfrm flipV="1">
              <a:off x="2121263" y="3140684"/>
              <a:ext cx="1696357" cy="645455"/>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E95A01-71A7-1F4A-9ADB-B2E56CF9E1FA}"/>
                </a:ext>
              </a:extLst>
            </p:cNvPr>
            <p:cNvCxnSpPr>
              <a:cxnSpLocks/>
              <a:stCxn id="8" idx="3"/>
              <a:endCxn id="30" idx="2"/>
            </p:cNvCxnSpPr>
            <p:nvPr/>
          </p:nvCxnSpPr>
          <p:spPr>
            <a:xfrm flipV="1">
              <a:off x="5326380" y="3139834"/>
              <a:ext cx="2014190" cy="850"/>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45D27B-3469-D74F-9D3B-D204A286BD50}"/>
                </a:ext>
              </a:extLst>
            </p:cNvPr>
            <p:cNvCxnSpPr>
              <a:cxnSpLocks/>
              <a:stCxn id="9" idx="3"/>
              <a:endCxn id="10" idx="1"/>
            </p:cNvCxnSpPr>
            <p:nvPr/>
          </p:nvCxnSpPr>
          <p:spPr>
            <a:xfrm flipV="1">
              <a:off x="4222286" y="3642934"/>
              <a:ext cx="528519" cy="1473"/>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6F3BE0A-C430-6D43-89B2-A57AED58A097}"/>
                </a:ext>
              </a:extLst>
            </p:cNvPr>
            <p:cNvCxnSpPr>
              <a:cxnSpLocks/>
              <a:stCxn id="10" idx="3"/>
              <a:endCxn id="23" idx="1"/>
            </p:cNvCxnSpPr>
            <p:nvPr/>
          </p:nvCxnSpPr>
          <p:spPr>
            <a:xfrm>
              <a:off x="6025718" y="3642934"/>
              <a:ext cx="825650" cy="199448"/>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BB600C87-95E4-DF4A-AA1A-FA71907AE401}"/>
                </a:ext>
              </a:extLst>
            </p:cNvPr>
            <p:cNvSpPr/>
            <p:nvPr/>
          </p:nvSpPr>
          <p:spPr>
            <a:xfrm>
              <a:off x="3448871" y="3850350"/>
              <a:ext cx="950976"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Input</a:t>
              </a:r>
            </a:p>
          </p:txBody>
        </p:sp>
        <p:sp>
          <p:nvSpPr>
            <p:cNvPr id="17" name="Rounded Rectangle 16">
              <a:extLst>
                <a:ext uri="{FF2B5EF4-FFF2-40B4-BE49-F238E27FC236}">
                  <a16:creationId xmlns:a16="http://schemas.microsoft.com/office/drawing/2014/main" id="{D7C2E84D-5674-6748-A148-EE362467A341}"/>
                </a:ext>
              </a:extLst>
            </p:cNvPr>
            <p:cNvSpPr/>
            <p:nvPr/>
          </p:nvSpPr>
          <p:spPr>
            <a:xfrm>
              <a:off x="4750805" y="3852992"/>
              <a:ext cx="1274913"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rgbClr val="FFFFFF"/>
                  </a:solidFill>
                </a:rPr>
                <a:t>Output Spec</a:t>
              </a:r>
            </a:p>
          </p:txBody>
        </p:sp>
        <p:cxnSp>
          <p:nvCxnSpPr>
            <p:cNvPr id="18" name="Straight Arrow Connector 17">
              <a:extLst>
                <a:ext uri="{FF2B5EF4-FFF2-40B4-BE49-F238E27FC236}">
                  <a16:creationId xmlns:a16="http://schemas.microsoft.com/office/drawing/2014/main" id="{9A8FC28E-B154-DA40-893D-A45FBF0B922A}"/>
                </a:ext>
              </a:extLst>
            </p:cNvPr>
            <p:cNvCxnSpPr>
              <a:cxnSpLocks/>
              <a:stCxn id="16" idx="3"/>
              <a:endCxn id="17" idx="1"/>
            </p:cNvCxnSpPr>
            <p:nvPr/>
          </p:nvCxnSpPr>
          <p:spPr>
            <a:xfrm>
              <a:off x="4399847" y="3982938"/>
              <a:ext cx="350958" cy="2642"/>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8C4858B-395A-9149-8224-946B798403A7}"/>
                </a:ext>
              </a:extLst>
            </p:cNvPr>
            <p:cNvGrpSpPr/>
            <p:nvPr/>
          </p:nvGrpSpPr>
          <p:grpSpPr>
            <a:xfrm>
              <a:off x="2947373" y="4235049"/>
              <a:ext cx="3078345" cy="338091"/>
              <a:chOff x="2907647" y="3370617"/>
              <a:chExt cx="3078345" cy="338091"/>
            </a:xfrm>
            <a:grpFill/>
          </p:grpSpPr>
          <p:sp>
            <p:nvSpPr>
              <p:cNvPr id="28" name="Rounded Rectangle 27">
                <a:extLst>
                  <a:ext uri="{FF2B5EF4-FFF2-40B4-BE49-F238E27FC236}">
                    <a16:creationId xmlns:a16="http://schemas.microsoft.com/office/drawing/2014/main" id="{E97AD9F2-5449-E648-81C7-2DB5A0A3FF98}"/>
                  </a:ext>
                </a:extLst>
              </p:cNvPr>
              <p:cNvSpPr/>
              <p:nvPr/>
            </p:nvSpPr>
            <p:spPr>
              <a:xfrm>
                <a:off x="2907647" y="3370617"/>
                <a:ext cx="3078345" cy="338091"/>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FFFFFF"/>
                    </a:solidFill>
                  </a:rPr>
                  <a:t>( </a:t>
                </a:r>
                <a:r>
                  <a:rPr lang="en-TW" dirty="0">
                    <a:solidFill>
                      <a:schemeClr val="tx1"/>
                    </a:solidFill>
                  </a:rPr>
                  <a:t>                          </a:t>
                </a:r>
                <a:r>
                  <a:rPr lang="en-TW" dirty="0">
                    <a:solidFill>
                      <a:srgbClr val="FFFFFF"/>
                    </a:solidFill>
                  </a:rPr>
                  <a:t>)</a:t>
                </a:r>
              </a:p>
            </p:txBody>
          </p:sp>
          <p:sp>
            <p:nvSpPr>
              <p:cNvPr id="29" name="Rounded Rectangle 28">
                <a:extLst>
                  <a:ext uri="{FF2B5EF4-FFF2-40B4-BE49-F238E27FC236}">
                    <a16:creationId xmlns:a16="http://schemas.microsoft.com/office/drawing/2014/main" id="{3F64AC4C-F5AD-B848-91CF-E15E3197C9C3}"/>
                  </a:ext>
                </a:extLst>
              </p:cNvPr>
              <p:cNvSpPr/>
              <p:nvPr/>
            </p:nvSpPr>
            <p:spPr>
              <a:xfrm>
                <a:off x="3861355" y="3407074"/>
                <a:ext cx="1170929"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rgbClr val="FFFFFF"/>
                    </a:solidFill>
                  </a:rPr>
                  <a:t>Exception Handling</a:t>
                </a:r>
              </a:p>
            </p:txBody>
          </p:sp>
        </p:grpSp>
        <p:sp>
          <p:nvSpPr>
            <p:cNvPr id="20" name="Rounded Rectangle 19">
              <a:extLst>
                <a:ext uri="{FF2B5EF4-FFF2-40B4-BE49-F238E27FC236}">
                  <a16:creationId xmlns:a16="http://schemas.microsoft.com/office/drawing/2014/main" id="{A381A148-DDA8-C14F-9241-6AD7D7DD3BDA}"/>
                </a:ext>
              </a:extLst>
            </p:cNvPr>
            <p:cNvSpPr/>
            <p:nvPr/>
          </p:nvSpPr>
          <p:spPr>
            <a:xfrm>
              <a:off x="2947373" y="3849344"/>
              <a:ext cx="342900" cy="265176"/>
            </a:xfrm>
            <a:prstGeom prst="roundRect">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rgbClr val="FFFFFF"/>
                  </a:solidFill>
                </a:rPr>
                <a:t>𝜆</a:t>
              </a:r>
            </a:p>
          </p:txBody>
        </p:sp>
        <p:cxnSp>
          <p:nvCxnSpPr>
            <p:cNvPr id="21" name="Straight Arrow Connector 20">
              <a:extLst>
                <a:ext uri="{FF2B5EF4-FFF2-40B4-BE49-F238E27FC236}">
                  <a16:creationId xmlns:a16="http://schemas.microsoft.com/office/drawing/2014/main" id="{85E617A6-FFFA-C740-900F-6ECCD1734BC0}"/>
                </a:ext>
              </a:extLst>
            </p:cNvPr>
            <p:cNvCxnSpPr>
              <a:cxnSpLocks/>
              <a:stCxn id="20" idx="3"/>
              <a:endCxn id="16" idx="1"/>
            </p:cNvCxnSpPr>
            <p:nvPr/>
          </p:nvCxnSpPr>
          <p:spPr>
            <a:xfrm>
              <a:off x="3290273" y="3981932"/>
              <a:ext cx="158598" cy="1006"/>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EA088F3-9EA9-9B4A-941F-7719E380E444}"/>
                </a:ext>
              </a:extLst>
            </p:cNvPr>
            <p:cNvCxnSpPr>
              <a:cxnSpLocks/>
              <a:stCxn id="17" idx="3"/>
              <a:endCxn id="23" idx="2"/>
            </p:cNvCxnSpPr>
            <p:nvPr/>
          </p:nvCxnSpPr>
          <p:spPr>
            <a:xfrm flipV="1">
              <a:off x="6025718" y="3978163"/>
              <a:ext cx="769407" cy="7417"/>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9758E3C-45A6-6E4E-8492-6F42820399CE}"/>
                </a:ext>
              </a:extLst>
            </p:cNvPr>
            <p:cNvSpPr/>
            <p:nvPr/>
          </p:nvSpPr>
          <p:spPr>
            <a:xfrm>
              <a:off x="6795125" y="3786139"/>
              <a:ext cx="384048" cy="384048"/>
            </a:xfrm>
            <a:prstGeom prst="ellipse">
              <a:avLst/>
            </a:prstGeom>
            <a:grpFill/>
            <a:ln>
              <a:solidFill>
                <a:srgbClr val="9261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4" name="Straight Arrow Connector 23">
              <a:extLst>
                <a:ext uri="{FF2B5EF4-FFF2-40B4-BE49-F238E27FC236}">
                  <a16:creationId xmlns:a16="http://schemas.microsoft.com/office/drawing/2014/main" id="{7046D243-513D-904C-B75D-67F607E2C985}"/>
                </a:ext>
              </a:extLst>
            </p:cNvPr>
            <p:cNvCxnSpPr>
              <a:cxnSpLocks/>
              <a:stCxn id="28" idx="3"/>
              <a:endCxn id="23" idx="3"/>
            </p:cNvCxnSpPr>
            <p:nvPr/>
          </p:nvCxnSpPr>
          <p:spPr>
            <a:xfrm flipV="1">
              <a:off x="6025718" y="4113944"/>
              <a:ext cx="825650"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618D3C-FA03-8A4C-8DE1-505DF7273100}"/>
                </a:ext>
              </a:extLst>
            </p:cNvPr>
            <p:cNvCxnSpPr>
              <a:cxnSpLocks/>
              <a:stCxn id="6" idx="6"/>
              <a:endCxn id="20" idx="1"/>
            </p:cNvCxnSpPr>
            <p:nvPr/>
          </p:nvCxnSpPr>
          <p:spPr>
            <a:xfrm>
              <a:off x="2313287" y="3978163"/>
              <a:ext cx="634086" cy="3769"/>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CBEE56B-85CE-DC4D-A7E8-20F80A27F3A2}"/>
                </a:ext>
              </a:extLst>
            </p:cNvPr>
            <p:cNvCxnSpPr>
              <a:cxnSpLocks/>
              <a:stCxn id="6" idx="5"/>
              <a:endCxn id="28" idx="1"/>
            </p:cNvCxnSpPr>
            <p:nvPr/>
          </p:nvCxnSpPr>
          <p:spPr>
            <a:xfrm>
              <a:off x="2257044" y="4113944"/>
              <a:ext cx="690329" cy="290151"/>
            </a:xfrm>
            <a:prstGeom prst="straightConnector1">
              <a:avLst/>
            </a:prstGeom>
            <a:grpFill/>
            <a:ln>
              <a:solidFill>
                <a:srgbClr val="926137"/>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D3EFB295-1719-F045-B1EF-D2A69CD031BE}"/>
                </a:ext>
              </a:extLst>
            </p:cNvPr>
            <p:cNvCxnSpPr>
              <a:cxnSpLocks/>
              <a:stCxn id="23" idx="6"/>
              <a:endCxn id="6" idx="2"/>
            </p:cNvCxnSpPr>
            <p:nvPr/>
          </p:nvCxnSpPr>
          <p:spPr>
            <a:xfrm flipH="1">
              <a:off x="1929239" y="3978163"/>
              <a:ext cx="5249934" cy="12700"/>
            </a:xfrm>
            <a:prstGeom prst="bentConnector5">
              <a:avLst>
                <a:gd name="adj1" fmla="val -4354"/>
                <a:gd name="adj2" fmla="val 6336000"/>
                <a:gd name="adj3" fmla="val 104354"/>
              </a:avLst>
            </a:prstGeom>
            <a:grpFill/>
            <a:ln w="38100">
              <a:solidFill>
                <a:srgbClr val="926137"/>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9B05DE9-FDC5-F54F-BC75-B67E101670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72923" y="1271272"/>
            <a:ext cx="3205157" cy="1818479"/>
          </a:xfrm>
          <a:prstGeom prst="rect">
            <a:avLst/>
          </a:prstGeom>
        </p:spPr>
      </p:pic>
      <p:cxnSp>
        <p:nvCxnSpPr>
          <p:cNvPr id="36" name="Straight Arrow Connector 35">
            <a:extLst>
              <a:ext uri="{FF2B5EF4-FFF2-40B4-BE49-F238E27FC236}">
                <a16:creationId xmlns:a16="http://schemas.microsoft.com/office/drawing/2014/main" id="{80D69050-347C-D847-8D50-10913F1FD9BD}"/>
              </a:ext>
            </a:extLst>
          </p:cNvPr>
          <p:cNvCxnSpPr>
            <a:cxnSpLocks/>
          </p:cNvCxnSpPr>
          <p:nvPr/>
        </p:nvCxnSpPr>
        <p:spPr>
          <a:xfrm flipH="1" flipV="1">
            <a:off x="1278194" y="1630578"/>
            <a:ext cx="3618271" cy="1632351"/>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D21FB8B8-8E68-2044-98AB-B3764A70F520}"/>
              </a:ext>
            </a:extLst>
          </p:cNvPr>
          <p:cNvCxnSpPr>
            <a:cxnSpLocks/>
            <a:stCxn id="9" idx="0"/>
          </p:cNvCxnSpPr>
          <p:nvPr/>
        </p:nvCxnSpPr>
        <p:spPr>
          <a:xfrm flipH="1" flipV="1">
            <a:off x="1374082" y="1917290"/>
            <a:ext cx="2322252" cy="1875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7673558F-A58C-F14B-A878-E6A407BA094D}"/>
              </a:ext>
            </a:extLst>
          </p:cNvPr>
          <p:cNvCxnSpPr>
            <a:cxnSpLocks/>
            <a:stCxn id="20" idx="0"/>
          </p:cNvCxnSpPr>
          <p:nvPr/>
        </p:nvCxnSpPr>
        <p:spPr>
          <a:xfrm flipH="1" flipV="1">
            <a:off x="1079146" y="2142546"/>
            <a:ext cx="2197906" cy="1967776"/>
          </a:xfrm>
          <a:prstGeom prst="straightConnector1">
            <a:avLst/>
          </a:prstGeom>
          <a:noFill/>
          <a:ln w="25400" cap="flat">
            <a:solidFill>
              <a:schemeClr val="accent1"/>
            </a:solidFill>
            <a:prstDash val="solid"/>
            <a:round/>
            <a:headEnd type="triangle"/>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4264602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City-scale Problems</a:t>
            </a:r>
            <a:endParaRPr sz="2000" dirty="0"/>
          </a:p>
        </p:txBody>
      </p:sp>
      <p:pic>
        <p:nvPicPr>
          <p:cNvPr id="3" name="Picture 2">
            <a:hlinkClick r:id="rId2"/>
            <a:extLst>
              <a:ext uri="{FF2B5EF4-FFF2-40B4-BE49-F238E27FC236}">
                <a16:creationId xmlns:a16="http://schemas.microsoft.com/office/drawing/2014/main" id="{5B09B537-0D09-D642-A219-C30EC8C4EE33}"/>
              </a:ext>
            </a:extLst>
          </p:cNvPr>
          <p:cNvPicPr>
            <a:picLocks noChangeAspect="1"/>
          </p:cNvPicPr>
          <p:nvPr/>
        </p:nvPicPr>
        <p:blipFill>
          <a:blip r:embed="rId3"/>
          <a:stretch>
            <a:fillRect/>
          </a:stretch>
        </p:blipFill>
        <p:spPr>
          <a:xfrm>
            <a:off x="599768" y="977491"/>
            <a:ext cx="3761418" cy="3188518"/>
          </a:xfrm>
          <a:prstGeom prst="rect">
            <a:avLst/>
          </a:prstGeom>
        </p:spPr>
      </p:pic>
      <p:pic>
        <p:nvPicPr>
          <p:cNvPr id="4" name="Picture 3">
            <a:hlinkClick r:id="rId4"/>
            <a:extLst>
              <a:ext uri="{FF2B5EF4-FFF2-40B4-BE49-F238E27FC236}">
                <a16:creationId xmlns:a16="http://schemas.microsoft.com/office/drawing/2014/main" id="{4D8BB77D-3EDF-4640-9DE7-306425CC47CF}"/>
              </a:ext>
            </a:extLst>
          </p:cNvPr>
          <p:cNvPicPr>
            <a:picLocks noChangeAspect="1"/>
          </p:cNvPicPr>
          <p:nvPr/>
        </p:nvPicPr>
        <p:blipFill>
          <a:blip r:embed="rId5"/>
          <a:stretch>
            <a:fillRect/>
          </a:stretch>
        </p:blipFill>
        <p:spPr>
          <a:xfrm>
            <a:off x="4782816" y="977491"/>
            <a:ext cx="3351573" cy="1642438"/>
          </a:xfrm>
          <a:prstGeom prst="rect">
            <a:avLst/>
          </a:prstGeom>
        </p:spPr>
      </p:pic>
      <p:pic>
        <p:nvPicPr>
          <p:cNvPr id="5" name="Picture 4">
            <a:hlinkClick r:id="rId6"/>
            <a:extLst>
              <a:ext uri="{FF2B5EF4-FFF2-40B4-BE49-F238E27FC236}">
                <a16:creationId xmlns:a16="http://schemas.microsoft.com/office/drawing/2014/main" id="{A6871E03-62C1-BA43-9B9C-7D38A5FA3941}"/>
              </a:ext>
            </a:extLst>
          </p:cNvPr>
          <p:cNvPicPr>
            <a:picLocks noChangeAspect="1"/>
          </p:cNvPicPr>
          <p:nvPr/>
        </p:nvPicPr>
        <p:blipFill>
          <a:blip r:embed="rId7"/>
          <a:stretch>
            <a:fillRect/>
          </a:stretch>
        </p:blipFill>
        <p:spPr>
          <a:xfrm>
            <a:off x="4782816" y="2782529"/>
            <a:ext cx="3351574" cy="1642438"/>
          </a:xfrm>
          <a:prstGeom prst="rect">
            <a:avLst/>
          </a:prstGeom>
        </p:spPr>
      </p:pic>
      <p:sp>
        <p:nvSpPr>
          <p:cNvPr id="6" name="TextBox 5">
            <a:extLst>
              <a:ext uri="{FF2B5EF4-FFF2-40B4-BE49-F238E27FC236}">
                <a16:creationId xmlns:a16="http://schemas.microsoft.com/office/drawing/2014/main" id="{A0CC67C2-E4B8-B44D-900D-7CDE854A4347}"/>
              </a:ext>
            </a:extLst>
          </p:cNvPr>
          <p:cNvSpPr txBox="1"/>
          <p:nvPr/>
        </p:nvSpPr>
        <p:spPr>
          <a:xfrm>
            <a:off x="2104978" y="4670323"/>
            <a:ext cx="493404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hlinkClick r:id="rId8"/>
              </a:rPr>
              <a:t>Keynote talk </a:t>
            </a:r>
            <a:r>
              <a:rPr lang="en-US" dirty="0"/>
              <a:t>at the Applied Category Theory 2020 Conference</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Tree>
    <p:extLst>
      <p:ext uri="{BB962C8B-B14F-4D97-AF65-F5344CB8AC3E}">
        <p14:creationId xmlns:p14="http://schemas.microsoft.com/office/powerpoint/2010/main" val="72319867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ICD"/>
          <p:cNvSpPr txBox="1">
            <a:spLocks noGrp="1"/>
          </p:cNvSpPr>
          <p:nvPr>
            <p:ph type="title"/>
          </p:nvPr>
        </p:nvSpPr>
        <p:spPr>
          <a:xfrm>
            <a:off x="813816" y="163451"/>
            <a:ext cx="7516368" cy="946201"/>
          </a:xfrm>
          <a:prstGeom prst="rect">
            <a:avLst/>
          </a:prstGeom>
        </p:spPr>
        <p:txBody>
          <a:bodyPr>
            <a:noAutofit/>
          </a:bodyPr>
          <a:lstStyle/>
          <a:p>
            <a:r>
              <a:rPr lang="en-US" sz="2000" dirty="0"/>
              <a:t>Applying Functional Programming to solve Planetary-scale Problems</a:t>
            </a:r>
            <a:endParaRPr sz="2000" dirty="0"/>
          </a:p>
        </p:txBody>
      </p:sp>
      <p:sp>
        <p:nvSpPr>
          <p:cNvPr id="6" name="TextBox 5">
            <a:extLst>
              <a:ext uri="{FF2B5EF4-FFF2-40B4-BE49-F238E27FC236}">
                <a16:creationId xmlns:a16="http://schemas.microsoft.com/office/drawing/2014/main" id="{A0CC67C2-E4B8-B44D-900D-7CDE854A4347}"/>
              </a:ext>
            </a:extLst>
          </p:cNvPr>
          <p:cNvSpPr txBox="1"/>
          <p:nvPr/>
        </p:nvSpPr>
        <p:spPr>
          <a:xfrm>
            <a:off x="2113795" y="4764605"/>
            <a:ext cx="4916410"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2009 paper on IEEE’s Systems, Man, and </a:t>
            </a:r>
            <a:r>
              <a:rPr lang="en-US" dirty="0">
                <a:solidFill>
                  <a:srgbClr val="FF0000"/>
                </a:solidFill>
              </a:rPr>
              <a:t>Cybernetics</a:t>
            </a:r>
            <a:r>
              <a:rPr lang="en-US" dirty="0"/>
              <a:t> Journal</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7D89C641-BF43-194F-9742-5C26F5DABBA5}"/>
              </a:ext>
            </a:extLst>
          </p:cNvPr>
          <p:cNvPicPr>
            <a:picLocks noChangeAspect="1"/>
          </p:cNvPicPr>
          <p:nvPr/>
        </p:nvPicPr>
        <p:blipFill>
          <a:blip r:embed="rId2"/>
          <a:stretch>
            <a:fillRect/>
          </a:stretch>
        </p:blipFill>
        <p:spPr>
          <a:xfrm>
            <a:off x="153377" y="1109652"/>
            <a:ext cx="4133487" cy="2044174"/>
          </a:xfrm>
          <a:prstGeom prst="rect">
            <a:avLst/>
          </a:prstGeom>
        </p:spPr>
      </p:pic>
      <p:pic>
        <p:nvPicPr>
          <p:cNvPr id="7" name="Picture 6">
            <a:extLst>
              <a:ext uri="{FF2B5EF4-FFF2-40B4-BE49-F238E27FC236}">
                <a16:creationId xmlns:a16="http://schemas.microsoft.com/office/drawing/2014/main" id="{21C479B8-DEEB-564F-9A20-6E0121F67570}"/>
              </a:ext>
            </a:extLst>
          </p:cNvPr>
          <p:cNvPicPr>
            <a:picLocks noChangeAspect="1"/>
          </p:cNvPicPr>
          <p:nvPr/>
        </p:nvPicPr>
        <p:blipFill>
          <a:blip r:embed="rId3"/>
          <a:stretch>
            <a:fillRect/>
          </a:stretch>
        </p:blipFill>
        <p:spPr>
          <a:xfrm>
            <a:off x="4572000" y="1109652"/>
            <a:ext cx="3758184" cy="2955154"/>
          </a:xfrm>
          <a:prstGeom prst="rect">
            <a:avLst/>
          </a:prstGeom>
        </p:spPr>
      </p:pic>
      <p:pic>
        <p:nvPicPr>
          <p:cNvPr id="8" name="Picture 7">
            <a:extLst>
              <a:ext uri="{FF2B5EF4-FFF2-40B4-BE49-F238E27FC236}">
                <a16:creationId xmlns:a16="http://schemas.microsoft.com/office/drawing/2014/main" id="{6219D074-CEA9-0346-B6CE-C1F9C4BE9F7E}"/>
              </a:ext>
            </a:extLst>
          </p:cNvPr>
          <p:cNvPicPr>
            <a:picLocks noChangeAspect="1"/>
          </p:cNvPicPr>
          <p:nvPr/>
        </p:nvPicPr>
        <p:blipFill>
          <a:blip r:embed="rId4"/>
          <a:stretch>
            <a:fillRect/>
          </a:stretch>
        </p:blipFill>
        <p:spPr>
          <a:xfrm>
            <a:off x="153376" y="3242848"/>
            <a:ext cx="4133487" cy="1390706"/>
          </a:xfrm>
          <a:prstGeom prst="rect">
            <a:avLst/>
          </a:prstGeom>
        </p:spPr>
      </p:pic>
      <p:pic>
        <p:nvPicPr>
          <p:cNvPr id="9" name="Picture 8">
            <a:extLst>
              <a:ext uri="{FF2B5EF4-FFF2-40B4-BE49-F238E27FC236}">
                <a16:creationId xmlns:a16="http://schemas.microsoft.com/office/drawing/2014/main" id="{E4F8A1A1-0B50-C846-AC13-FC679D247BCD}"/>
              </a:ext>
            </a:extLst>
          </p:cNvPr>
          <p:cNvPicPr>
            <a:picLocks noChangeAspect="1"/>
          </p:cNvPicPr>
          <p:nvPr/>
        </p:nvPicPr>
        <p:blipFill>
          <a:blip r:embed="rId5"/>
          <a:stretch>
            <a:fillRect/>
          </a:stretch>
        </p:blipFill>
        <p:spPr>
          <a:xfrm>
            <a:off x="6635897" y="2862834"/>
            <a:ext cx="2104979" cy="1668812"/>
          </a:xfrm>
          <a:prstGeom prst="rect">
            <a:avLst/>
          </a:prstGeom>
        </p:spPr>
      </p:pic>
    </p:spTree>
    <p:extLst>
      <p:ext uri="{BB962C8B-B14F-4D97-AF65-F5344CB8AC3E}">
        <p14:creationId xmlns:p14="http://schemas.microsoft.com/office/powerpoint/2010/main" val="30703542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AWS Code Pipeline"/>
          <p:cNvSpPr txBox="1">
            <a:spLocks noGrp="1"/>
          </p:cNvSpPr>
          <p:nvPr>
            <p:ph type="title"/>
          </p:nvPr>
        </p:nvSpPr>
        <p:spPr>
          <a:xfrm>
            <a:off x="1631648" y="352849"/>
            <a:ext cx="5880703" cy="946201"/>
          </a:xfrm>
          <a:prstGeom prst="rect">
            <a:avLst/>
          </a:prstGeom>
        </p:spPr>
        <p:txBody>
          <a:bodyPr/>
          <a:lstStyle/>
          <a:p>
            <a:r>
              <a:rPr lang="en-US" dirty="0"/>
              <a:t>Abstracting all computing resources to Industrial Scale</a:t>
            </a:r>
            <a:endParaRPr dirty="0"/>
          </a:p>
        </p:txBody>
      </p:sp>
      <p:pic>
        <p:nvPicPr>
          <p:cNvPr id="15362" name="Picture 2">
            <a:hlinkClick r:id="rId2"/>
            <a:extLst>
              <a:ext uri="{FF2B5EF4-FFF2-40B4-BE49-F238E27FC236}">
                <a16:creationId xmlns:a16="http://schemas.microsoft.com/office/drawing/2014/main" id="{0651F164-2014-594B-B6B4-798DA5BBFC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40568" y="1386606"/>
            <a:ext cx="6062864" cy="340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0525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Tree>
    <p:extLst>
      <p:ext uri="{BB962C8B-B14F-4D97-AF65-F5344CB8AC3E}">
        <p14:creationId xmlns:p14="http://schemas.microsoft.com/office/powerpoint/2010/main" val="272227294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1835503" y="295741"/>
            <a:ext cx="5635485" cy="946201"/>
          </a:xfrm>
          <a:prstGeom prst="rect">
            <a:avLst/>
          </a:prstGeom>
        </p:spPr>
        <p:txBody>
          <a:bodyPr>
            <a:normAutofit/>
          </a:bodyPr>
          <a:lstStyle/>
          <a:p>
            <a:r>
              <a:rPr lang="en-US" dirty="0"/>
              <a:t>Istio: a popular industry standard </a:t>
            </a:r>
            <a:br>
              <a:rPr lang="en-US" dirty="0"/>
            </a:br>
            <a:r>
              <a:rPr lang="en-US" dirty="0">
                <a:solidFill>
                  <a:srgbClr val="FF0000"/>
                </a:solidFill>
              </a:rPr>
              <a:t>An Internet-Scaled Data Infrastructure</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2875" y="1367645"/>
            <a:ext cx="4122647" cy="2911800"/>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1860967" y="1438542"/>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1761580" y="401702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extLst>
              <a:ext uri="{FF2B5EF4-FFF2-40B4-BE49-F238E27FC236}">
                <a16:creationId xmlns:a16="http://schemas.microsoft.com/office/drawing/2014/main" id="{09B94CDE-A303-1545-B3B2-FA50C95DDAD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4866970" y="1653987"/>
            <a:ext cx="4122807" cy="2339116"/>
          </a:xfrm>
          <a:prstGeom prst="rect">
            <a:avLst/>
          </a:prstGeom>
        </p:spPr>
      </p:pic>
      <p:cxnSp>
        <p:nvCxnSpPr>
          <p:cNvPr id="3" name="Straight Connector 2">
            <a:extLst>
              <a:ext uri="{FF2B5EF4-FFF2-40B4-BE49-F238E27FC236}">
                <a16:creationId xmlns:a16="http://schemas.microsoft.com/office/drawing/2014/main" id="{AB70BEDC-32C8-864C-ACD2-C48833A6ADA3}"/>
              </a:ext>
            </a:extLst>
          </p:cNvPr>
          <p:cNvCxnSpPr>
            <a:cxnSpLocks/>
          </p:cNvCxnSpPr>
          <p:nvPr/>
        </p:nvCxnSpPr>
        <p:spPr>
          <a:xfrm flipH="1">
            <a:off x="0" y="2979175"/>
            <a:ext cx="9144000" cy="0"/>
          </a:xfrm>
          <a:prstGeom prst="line">
            <a:avLst/>
          </a:prstGeom>
          <a:noFill/>
          <a:ln w="25400" cap="flat">
            <a:solidFill>
              <a:srgbClr val="FF000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A3B4EE6F-6354-0548-A77A-62E3D69A98A2}"/>
              </a:ext>
            </a:extLst>
          </p:cNvPr>
          <p:cNvSpPr txBox="1"/>
          <p:nvPr/>
        </p:nvSpPr>
        <p:spPr>
          <a:xfrm>
            <a:off x="6485142" y="1367645"/>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11" name="TextBox 10">
            <a:extLst>
              <a:ext uri="{FF2B5EF4-FFF2-40B4-BE49-F238E27FC236}">
                <a16:creationId xmlns:a16="http://schemas.microsoft.com/office/drawing/2014/main" id="{D12F00AB-2E20-3B41-BDAD-630D01524528}"/>
              </a:ext>
            </a:extLst>
          </p:cNvPr>
          <p:cNvSpPr txBox="1"/>
          <p:nvPr/>
        </p:nvSpPr>
        <p:spPr>
          <a:xfrm>
            <a:off x="6385755" y="4097773"/>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46528562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xfrm>
            <a:off x="1835503" y="295741"/>
            <a:ext cx="5635485" cy="946201"/>
          </a:xfrm>
          <a:prstGeom prst="rect">
            <a:avLst/>
          </a:prstGeom>
        </p:spPr>
        <p:txBody>
          <a:bodyPr>
            <a:normAutofit/>
          </a:bodyPr>
          <a:lstStyle/>
          <a:p>
            <a:r>
              <a:rPr lang="en-US" dirty="0"/>
              <a:t>Istio: a popular industry standard </a:t>
            </a:r>
            <a:br>
              <a:rPr lang="en-US" dirty="0"/>
            </a:br>
            <a:r>
              <a:rPr lang="en-US" dirty="0">
                <a:solidFill>
                  <a:srgbClr val="FF0000"/>
                </a:solidFill>
              </a:rPr>
              <a:t>An Internet-Scaled Data Infrastructure</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0800000">
            <a:off x="242875" y="1367645"/>
            <a:ext cx="4122647" cy="2911800"/>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1835501" y="3882329"/>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1736116" y="136218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extLst>
              <a:ext uri="{FF2B5EF4-FFF2-40B4-BE49-F238E27FC236}">
                <a16:creationId xmlns:a16="http://schemas.microsoft.com/office/drawing/2014/main" id="{09B94CDE-A303-1545-B3B2-FA50C95DDAD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66970" y="1653987"/>
            <a:ext cx="4122807" cy="2339116"/>
          </a:xfrm>
          <a:prstGeom prst="rect">
            <a:avLst/>
          </a:prstGeom>
        </p:spPr>
      </p:pic>
      <p:cxnSp>
        <p:nvCxnSpPr>
          <p:cNvPr id="3" name="Straight Connector 2">
            <a:extLst>
              <a:ext uri="{FF2B5EF4-FFF2-40B4-BE49-F238E27FC236}">
                <a16:creationId xmlns:a16="http://schemas.microsoft.com/office/drawing/2014/main" id="{AB70BEDC-32C8-864C-ACD2-C48833A6ADA3}"/>
              </a:ext>
            </a:extLst>
          </p:cNvPr>
          <p:cNvCxnSpPr>
            <a:cxnSpLocks/>
          </p:cNvCxnSpPr>
          <p:nvPr/>
        </p:nvCxnSpPr>
        <p:spPr>
          <a:xfrm flipH="1">
            <a:off x="0" y="2653711"/>
            <a:ext cx="9144000" cy="0"/>
          </a:xfrm>
          <a:prstGeom prst="line">
            <a:avLst/>
          </a:prstGeom>
          <a:noFill/>
          <a:ln w="25400" cap="flat">
            <a:solidFill>
              <a:srgbClr val="FF0000"/>
            </a:solidFill>
            <a:prstDash val="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A3B4EE6F-6354-0548-A77A-62E3D69A98A2}"/>
              </a:ext>
            </a:extLst>
          </p:cNvPr>
          <p:cNvSpPr txBox="1"/>
          <p:nvPr/>
        </p:nvSpPr>
        <p:spPr>
          <a:xfrm>
            <a:off x="6485142" y="404486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11" name="TextBox 10">
            <a:extLst>
              <a:ext uri="{FF2B5EF4-FFF2-40B4-BE49-F238E27FC236}">
                <a16:creationId xmlns:a16="http://schemas.microsoft.com/office/drawing/2014/main" id="{D12F00AB-2E20-3B41-BDAD-630D01524528}"/>
              </a:ext>
            </a:extLst>
          </p:cNvPr>
          <p:cNvSpPr txBox="1"/>
          <p:nvPr/>
        </p:nvSpPr>
        <p:spPr>
          <a:xfrm>
            <a:off x="6322653" y="1283686"/>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spTree>
    <p:extLst>
      <p:ext uri="{BB962C8B-B14F-4D97-AF65-F5344CB8AC3E}">
        <p14:creationId xmlns:p14="http://schemas.microsoft.com/office/powerpoint/2010/main" val="319718068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martness in the Cloud"/>
          <p:cNvSpPr txBox="1">
            <a:spLocks noGrp="1"/>
          </p:cNvSpPr>
          <p:nvPr>
            <p:ph type="title"/>
          </p:nvPr>
        </p:nvSpPr>
        <p:spPr>
          <a:prstGeom prst="rect">
            <a:avLst/>
          </a:prstGeom>
        </p:spPr>
        <p:txBody>
          <a:bodyPr/>
          <a:lstStyle/>
          <a:p>
            <a:r>
              <a:t>Smartness in the Cloud</a:t>
            </a:r>
          </a:p>
        </p:txBody>
      </p:sp>
      <p:sp>
        <p:nvSpPr>
          <p:cNvPr id="2" name="TextBox 1">
            <a:extLst>
              <a:ext uri="{FF2B5EF4-FFF2-40B4-BE49-F238E27FC236}">
                <a16:creationId xmlns:a16="http://schemas.microsoft.com/office/drawing/2014/main" id="{B3066F55-CB06-2044-AD3E-ACCF2395A90F}"/>
              </a:ext>
            </a:extLst>
          </p:cNvPr>
          <p:cNvSpPr txBox="1"/>
          <p:nvPr/>
        </p:nvSpPr>
        <p:spPr>
          <a:xfrm>
            <a:off x="978408" y="2342733"/>
            <a:ext cx="7817845"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a:r>
              <a:rPr lang="en-US" dirty="0"/>
              <a:t>Cloud native technologies empower organizations to build and run scalable applications in </a:t>
            </a:r>
          </a:p>
          <a:p>
            <a:pPr algn="ctr"/>
            <a:r>
              <a:rPr lang="en-US" dirty="0"/>
              <a:t>modern, dynamic environments such as public, private, and hybrid clouds. </a:t>
            </a:r>
          </a:p>
          <a:p>
            <a:pPr algn="ctr"/>
            <a:r>
              <a:rPr lang="en-US" dirty="0"/>
              <a:t>Containers, service meshes, microservices, immutable infrastructure, </a:t>
            </a:r>
          </a:p>
          <a:p>
            <a:pPr algn="ctr"/>
            <a:r>
              <a:rPr lang="en-US" dirty="0"/>
              <a:t>and declarative APIs exemplify this approach.</a:t>
            </a:r>
          </a:p>
          <a:p>
            <a:pPr algn="ctr"/>
            <a:endParaRPr lang="en-US" dirty="0"/>
          </a:p>
          <a:p>
            <a:pPr algn="ctr"/>
            <a:r>
              <a:rPr lang="en-US" dirty="0"/>
              <a:t>These techniques enable loosely coupled systems that are resilient, manageable, and observable. </a:t>
            </a:r>
          </a:p>
          <a:p>
            <a:pPr algn="ctr"/>
            <a:r>
              <a:rPr lang="en-US" dirty="0"/>
              <a:t>Combined with robust automation, they allow engineers to make high-impact changes frequently </a:t>
            </a:r>
          </a:p>
          <a:p>
            <a:pPr algn="ctr"/>
            <a:r>
              <a:rPr lang="en-US" dirty="0"/>
              <a:t>and predictably with minimal toil.</a:t>
            </a:r>
          </a:p>
          <a:p>
            <a:pPr algn="ctr"/>
            <a:endParaRPr lang="en-US" dirty="0"/>
          </a:p>
          <a:p>
            <a:pPr algn="ctr"/>
            <a:r>
              <a:rPr lang="en-US" dirty="0"/>
              <a:t>The Cloud Native Computing Foundation seeks to drive adoption of this paradigm by </a:t>
            </a:r>
          </a:p>
          <a:p>
            <a:pPr algn="ctr"/>
            <a:r>
              <a:rPr lang="en-US" dirty="0"/>
              <a:t>fostering and sustaining an ecosystem of open source, vendor-neutral projects. </a:t>
            </a:r>
          </a:p>
          <a:p>
            <a:pPr algn="ctr"/>
            <a:r>
              <a:rPr lang="en-US" dirty="0"/>
              <a:t>We democratize state-of-the-art patterns to make these innovations accessible for everyone.</a:t>
            </a:r>
          </a:p>
          <a:p>
            <a:pPr marL="0" marR="0" indent="0" algn="ctr"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3" name="Picture 2">
            <a:hlinkClick r:id="rId2"/>
            <a:extLst>
              <a:ext uri="{FF2B5EF4-FFF2-40B4-BE49-F238E27FC236}">
                <a16:creationId xmlns:a16="http://schemas.microsoft.com/office/drawing/2014/main" id="{07502E47-BA8D-904A-917D-662F3C453E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54735" y="829918"/>
            <a:ext cx="1434530" cy="1018262"/>
          </a:xfrm>
          <a:prstGeom prst="rect">
            <a:avLst/>
          </a:prstGeom>
        </p:spPr>
      </p:pic>
      <p:sp>
        <p:nvSpPr>
          <p:cNvPr id="4" name="TextBox 3">
            <a:extLst>
              <a:ext uri="{FF2B5EF4-FFF2-40B4-BE49-F238E27FC236}">
                <a16:creationId xmlns:a16="http://schemas.microsoft.com/office/drawing/2014/main" id="{497B2BE3-2D99-1E44-BBF5-1450AA0E4C19}"/>
              </a:ext>
            </a:extLst>
          </p:cNvPr>
          <p:cNvSpPr txBox="1"/>
          <p:nvPr/>
        </p:nvSpPr>
        <p:spPr>
          <a:xfrm>
            <a:off x="3800154" y="1987734"/>
            <a:ext cx="15436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solidFill>
                  <a:schemeClr val="accent2">
                    <a:lumMod val="75000"/>
                  </a:schemeClr>
                </a:solidFill>
                <a:hlinkClick r:id="rId2">
                  <a:extLst>
                    <a:ext uri="{A12FA001-AC4F-418D-AE19-62706E023703}">
                      <ahyp:hlinkClr xmlns:ahyp="http://schemas.microsoft.com/office/drawing/2018/hyperlinkcolor" val="tx"/>
                    </a:ext>
                  </a:extLst>
                </a:hlinkClick>
              </a:rPr>
              <a:t>https://www.cncf.io/</a:t>
            </a:r>
            <a:endParaRPr kumimoji="0" lang="en-TW" sz="1400" b="0" i="0" u="none" strike="noStrike" cap="none" spc="0" normalizeH="0" baseline="0" dirty="0">
              <a:ln>
                <a:noFill/>
              </a:ln>
              <a:solidFill>
                <a:schemeClr val="accent2">
                  <a:lumMod val="75000"/>
                </a:schemeClr>
              </a:solidFill>
              <a:effectLst/>
              <a:uFillTx/>
              <a:sym typeface="Arial"/>
            </a:endParaRPr>
          </a:p>
        </p:txBody>
      </p:sp>
    </p:spTree>
    <p:extLst>
      <p:ext uri="{BB962C8B-B14F-4D97-AF65-F5344CB8AC3E}">
        <p14:creationId xmlns:p14="http://schemas.microsoft.com/office/powerpoint/2010/main" val="232364901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Emergency Response and Resource Management"/>
          <p:cNvSpPr txBox="1">
            <a:spLocks noGrp="1"/>
          </p:cNvSpPr>
          <p:nvPr>
            <p:ph type="title"/>
          </p:nvPr>
        </p:nvSpPr>
        <p:spPr>
          <a:prstGeom prst="rect">
            <a:avLst/>
          </a:prstGeom>
        </p:spPr>
        <p:txBody>
          <a:bodyPr/>
          <a:lstStyle/>
          <a:p>
            <a:r>
              <a:rPr lang="en-US" dirty="0"/>
              <a:t>The Collective Consciousness </a:t>
            </a:r>
            <a:br>
              <a:rPr lang="en-US" dirty="0"/>
            </a:br>
            <a:r>
              <a:rPr lang="en-US" dirty="0"/>
              <a:t>makes a City Smart</a:t>
            </a:r>
            <a:endParaRPr dirty="0"/>
          </a:p>
        </p:txBody>
      </p:sp>
      <p:sp>
        <p:nvSpPr>
          <p:cNvPr id="247" name="An Operational Process to engage with the Collective Conscious"/>
          <p:cNvSpPr txBox="1">
            <a:spLocks noGrp="1"/>
          </p:cNvSpPr>
          <p:nvPr>
            <p:ph type="body" sz="quarter" idx="1"/>
          </p:nvPr>
        </p:nvSpPr>
        <p:spPr>
          <a:xfrm>
            <a:off x="361943" y="1363058"/>
            <a:ext cx="8420114" cy="1208692"/>
          </a:xfrm>
          <a:prstGeom prst="rect">
            <a:avLst/>
          </a:prstGeom>
        </p:spPr>
        <p:txBody>
          <a:bodyPr>
            <a:normAutofit/>
          </a:bodyPr>
          <a:lstStyle/>
          <a:p>
            <a:r>
              <a:rPr lang="en-US" sz="3200" dirty="0"/>
              <a:t>Can a </a:t>
            </a:r>
            <a:r>
              <a:rPr lang="en-US" sz="3200" dirty="0">
                <a:solidFill>
                  <a:srgbClr val="FF0000"/>
                </a:solidFill>
              </a:rPr>
              <a:t>smart city</a:t>
            </a:r>
            <a:r>
              <a:rPr lang="en-US" sz="3200" dirty="0"/>
              <a:t> be aware of its residents' needs at the appropriate occasions.</a:t>
            </a:r>
            <a:endParaRPr sz="3200" dirty="0"/>
          </a:p>
        </p:txBody>
      </p:sp>
      <p:pic>
        <p:nvPicPr>
          <p:cNvPr id="4" name="Picture 3">
            <a:hlinkClick r:id="rId3"/>
            <a:extLst>
              <a:ext uri="{FF2B5EF4-FFF2-40B4-BE49-F238E27FC236}">
                <a16:creationId xmlns:a16="http://schemas.microsoft.com/office/drawing/2014/main" id="{9FACADA2-B8EF-044A-8BB4-1A828A22EA2C}"/>
              </a:ext>
            </a:extLst>
          </p:cNvPr>
          <p:cNvPicPr>
            <a:picLocks noChangeAspect="1"/>
          </p:cNvPicPr>
          <p:nvPr/>
        </p:nvPicPr>
        <p:blipFill>
          <a:blip r:embed="rId4"/>
          <a:stretch>
            <a:fillRect/>
          </a:stretch>
        </p:blipFill>
        <p:spPr>
          <a:xfrm>
            <a:off x="721741" y="2606278"/>
            <a:ext cx="7700518" cy="2312337"/>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erverless and Mobile"/>
          <p:cNvSpPr txBox="1">
            <a:spLocks noGrp="1"/>
          </p:cNvSpPr>
          <p:nvPr>
            <p:ph type="title"/>
          </p:nvPr>
        </p:nvSpPr>
        <p:spPr>
          <a:xfrm>
            <a:off x="1503633" y="407713"/>
            <a:ext cx="6136734" cy="524975"/>
          </a:xfrm>
          <a:prstGeom prst="rect">
            <a:avLst/>
          </a:prstGeom>
        </p:spPr>
        <p:txBody>
          <a:bodyPr>
            <a:normAutofit fontScale="90000"/>
          </a:bodyPr>
          <a:lstStyle/>
          <a:p>
            <a:r>
              <a:rPr lang="en-TW" dirty="0"/>
              <a:t>The</a:t>
            </a:r>
            <a:r>
              <a:rPr lang="zh-CN" altLang="en-US" dirty="0"/>
              <a:t> </a:t>
            </a:r>
            <a:r>
              <a:rPr lang="en-US" altLang="zh-CN" dirty="0"/>
              <a:t>Path to Cloud Native</a:t>
            </a:r>
            <a:endParaRPr dirty="0"/>
          </a:p>
        </p:txBody>
      </p:sp>
      <p:sp>
        <p:nvSpPr>
          <p:cNvPr id="4" name="TextBox 3">
            <a:extLst>
              <a:ext uri="{FF2B5EF4-FFF2-40B4-BE49-F238E27FC236}">
                <a16:creationId xmlns:a16="http://schemas.microsoft.com/office/drawing/2014/main" id="{DC9BC0AD-F22E-CD48-A5F0-88DC0C01946A}"/>
              </a:ext>
            </a:extLst>
          </p:cNvPr>
          <p:cNvSpPr txBox="1"/>
          <p:nvPr/>
        </p:nvSpPr>
        <p:spPr>
          <a:xfrm>
            <a:off x="1741096" y="4520343"/>
            <a:ext cx="56618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b="1" dirty="0"/>
              <a:t>Figure 2-1: </a:t>
            </a:r>
            <a:r>
              <a:rPr lang="en-US" b="1" dirty="0" err="1"/>
              <a:t>Istio</a:t>
            </a:r>
            <a:r>
              <a:rPr lang="en-US" b="1" dirty="0"/>
              <a:t> Up and Running, by Lee </a:t>
            </a:r>
            <a:r>
              <a:rPr lang="en-US" b="1" dirty="0" err="1"/>
              <a:t>Calcote</a:t>
            </a:r>
            <a:r>
              <a:rPr lang="en-US" b="1" dirty="0"/>
              <a:t> and Zack Butcher</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pic>
        <p:nvPicPr>
          <p:cNvPr id="2" name="Picture 1">
            <a:extLst>
              <a:ext uri="{FF2B5EF4-FFF2-40B4-BE49-F238E27FC236}">
                <a16:creationId xmlns:a16="http://schemas.microsoft.com/office/drawing/2014/main" id="{D07D9EF4-73E2-9647-B8EE-618EAC1C6F11}"/>
              </a:ext>
            </a:extLst>
          </p:cNvPr>
          <p:cNvPicPr>
            <a:picLocks noChangeAspect="1"/>
          </p:cNvPicPr>
          <p:nvPr/>
        </p:nvPicPr>
        <p:blipFill>
          <a:blip r:embed="rId2"/>
          <a:stretch>
            <a:fillRect/>
          </a:stretch>
        </p:blipFill>
        <p:spPr>
          <a:xfrm>
            <a:off x="491490" y="932688"/>
            <a:ext cx="8161019" cy="3433830"/>
          </a:xfrm>
          <a:prstGeom prst="rect">
            <a:avLst/>
          </a:prstGeom>
        </p:spPr>
      </p:pic>
    </p:spTree>
    <p:extLst>
      <p:ext uri="{BB962C8B-B14F-4D97-AF65-F5344CB8AC3E}">
        <p14:creationId xmlns:p14="http://schemas.microsoft.com/office/powerpoint/2010/main" val="3341421661"/>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LiveDesign"/>
          <p:cNvSpPr txBox="1">
            <a:spLocks noGrp="1"/>
          </p:cNvSpPr>
          <p:nvPr>
            <p:ph type="title"/>
          </p:nvPr>
        </p:nvSpPr>
        <p:spPr>
          <a:prstGeom prst="rect">
            <a:avLst/>
          </a:prstGeom>
        </p:spPr>
        <p:txBody>
          <a:bodyPr/>
          <a:lstStyle/>
          <a:p>
            <a:r>
              <a:t>LiveDesign</a:t>
            </a:r>
          </a:p>
        </p:txBody>
      </p:sp>
      <p:pic>
        <p:nvPicPr>
          <p:cNvPr id="3" name="Picture 2">
            <a:extLst>
              <a:ext uri="{FF2B5EF4-FFF2-40B4-BE49-F238E27FC236}">
                <a16:creationId xmlns:a16="http://schemas.microsoft.com/office/drawing/2014/main" id="{BC9168FD-D584-A249-B1FF-71842DC8ACE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9648" y="1216152"/>
            <a:ext cx="2624703" cy="3420546"/>
          </a:xfrm>
          <a:prstGeom prst="rect">
            <a:avLst/>
          </a:prstGeom>
          <a:solidFill>
            <a:schemeClr val="bg1"/>
          </a:solidFill>
        </p:spPr>
      </p:pic>
      <p:sp>
        <p:nvSpPr>
          <p:cNvPr id="4" name="TextBox 3">
            <a:extLst>
              <a:ext uri="{FF2B5EF4-FFF2-40B4-BE49-F238E27FC236}">
                <a16:creationId xmlns:a16="http://schemas.microsoft.com/office/drawing/2014/main" id="{EC8C8652-73F0-9845-B578-A845E98FA333}"/>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I</a:t>
            </a:r>
            <a:r>
              <a:rPr kumimoji="0" lang="en-TW" sz="1050" b="0" i="0" u="none" strike="noStrike" cap="none" spc="0" normalizeH="0" baseline="0" dirty="0">
                <a:ln>
                  <a:noFill/>
                </a:ln>
                <a:solidFill>
                  <a:srgbClr val="FFFFFF"/>
                </a:solidFill>
                <a:effectLst/>
                <a:uFillTx/>
                <a:latin typeface="+mj-lt"/>
                <a:ea typeface="+mj-ea"/>
                <a:cs typeface="+mj-cs"/>
                <a:sym typeface="Arial"/>
              </a:rPr>
              <a:t>mage courtesy: Prof. Gautam Dasgupta of Columbia University</a:t>
            </a:r>
          </a:p>
        </p:txBody>
      </p:sp>
      <p:pic>
        <p:nvPicPr>
          <p:cNvPr id="5" name="Picture 4">
            <a:extLst>
              <a:ext uri="{FF2B5EF4-FFF2-40B4-BE49-F238E27FC236}">
                <a16:creationId xmlns:a16="http://schemas.microsoft.com/office/drawing/2014/main" id="{EDC22A96-017E-BC43-8D9E-836F3080DA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6302" y="1699201"/>
            <a:ext cx="2198987" cy="2180844"/>
          </a:xfrm>
          <a:prstGeom prst="rect">
            <a:avLst/>
          </a:prstGeom>
        </p:spPr>
      </p:pic>
      <p:sp>
        <p:nvSpPr>
          <p:cNvPr id="7" name="TextBox 6">
            <a:extLst>
              <a:ext uri="{FF2B5EF4-FFF2-40B4-BE49-F238E27FC236}">
                <a16:creationId xmlns:a16="http://schemas.microsoft.com/office/drawing/2014/main" id="{B681A018-6866-EE4E-A8FF-E9F8FD56A5FF}"/>
              </a:ext>
            </a:extLst>
          </p:cNvPr>
          <p:cNvSpPr txBox="1"/>
          <p:nvPr/>
        </p:nvSpPr>
        <p:spPr>
          <a:xfrm>
            <a:off x="481420" y="3781474"/>
            <a:ext cx="2336691"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050" b="0" i="0" u="none" strike="noStrike" cap="none" spc="0" normalizeH="0" baseline="0" dirty="0">
                <a:ln>
                  <a:noFill/>
                </a:ln>
                <a:solidFill>
                  <a:srgbClr val="FFFFFF"/>
                </a:solidFill>
                <a:effectLst/>
                <a:uFillTx/>
                <a:latin typeface="+mj-lt"/>
                <a:ea typeface="+mj-ea"/>
                <a:cs typeface="+mj-cs"/>
                <a:sym typeface="Arial"/>
              </a:rPr>
              <a:t>With Dr. John Nash in IMS 2003</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6" name="Picture 5">
            <a:extLst>
              <a:ext uri="{FF2B5EF4-FFF2-40B4-BE49-F238E27FC236}">
                <a16:creationId xmlns:a16="http://schemas.microsoft.com/office/drawing/2014/main" id="{380E00AF-3AA4-E047-97AB-AA91770D0F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7414" y="1655551"/>
            <a:ext cx="2624704" cy="1968528"/>
          </a:xfrm>
          <a:prstGeom prst="rect">
            <a:avLst/>
          </a:prstGeom>
        </p:spPr>
      </p:pic>
    </p:spTree>
    <p:extLst>
      <p:ext uri="{BB962C8B-B14F-4D97-AF65-F5344CB8AC3E}">
        <p14:creationId xmlns:p14="http://schemas.microsoft.com/office/powerpoint/2010/main" val="2995285112"/>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t>The Question of Equity</a:t>
            </a: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5" y="1532311"/>
            <a:ext cx="5905295" cy="274428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13818" y="399811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Tree>
    <p:extLst>
      <p:ext uri="{BB962C8B-B14F-4D97-AF65-F5344CB8AC3E}">
        <p14:creationId xmlns:p14="http://schemas.microsoft.com/office/powerpoint/2010/main" val="287097184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xfrm>
            <a:off x="1964848" y="90579"/>
            <a:ext cx="5214301" cy="946201"/>
          </a:xfrm>
          <a:prstGeom prst="rect">
            <a:avLst/>
          </a:prstGeom>
        </p:spPr>
        <p:txBody>
          <a:bodyPr>
            <a:normAutofit fontScale="90000"/>
          </a:bodyPr>
          <a:lstStyle/>
          <a:p>
            <a:r>
              <a:rPr lang="en-TW" dirty="0"/>
              <a:t>The Rise of Open Source Movement</a:t>
            </a:r>
            <a:r>
              <a:rPr lang="zh-CN" altLang="en-US" dirty="0"/>
              <a:t>：</a:t>
            </a:r>
            <a:br>
              <a:rPr lang="en-US" altLang="zh-CN" dirty="0"/>
            </a:br>
            <a:r>
              <a:rPr lang="en-US" altLang="zh-CN" dirty="0"/>
              <a:t>A</a:t>
            </a:r>
            <a:r>
              <a:rPr lang="zh-CN" altLang="en-US" dirty="0"/>
              <a:t> </a:t>
            </a:r>
            <a:r>
              <a:rPr lang="en-US" altLang="zh-CN" dirty="0"/>
              <a:t>Global</a:t>
            </a:r>
            <a:r>
              <a:rPr lang="zh-CN" altLang="en-US" dirty="0"/>
              <a:t> </a:t>
            </a:r>
            <a:r>
              <a:rPr lang="en-US" altLang="zh-CN" dirty="0">
                <a:solidFill>
                  <a:srgbClr val="FF0000"/>
                </a:solidFill>
              </a:rPr>
              <a:t>Infrastructure</a:t>
            </a:r>
            <a:r>
              <a:rPr lang="en-US" altLang="zh-CN" dirty="0"/>
              <a:t> relying on </a:t>
            </a:r>
            <a:r>
              <a:rPr lang="en-US" altLang="zh-CN" dirty="0">
                <a:solidFill>
                  <a:srgbClr val="FF0000"/>
                </a:solidFill>
              </a:rPr>
              <a:t>Unpaid Labor</a:t>
            </a:r>
            <a:endParaRPr dirty="0">
              <a:solidFill>
                <a:srgbClr val="FF0000"/>
              </a:solidFill>
            </a:endParaRPr>
          </a:p>
        </p:txBody>
      </p:sp>
      <p:pic>
        <p:nvPicPr>
          <p:cNvPr id="2" name="Picture 1">
            <a:hlinkClick r:id="rId2"/>
            <a:extLst>
              <a:ext uri="{FF2B5EF4-FFF2-40B4-BE49-F238E27FC236}">
                <a16:creationId xmlns:a16="http://schemas.microsoft.com/office/drawing/2014/main" id="{7C0ED5A2-1243-634D-8820-BF1572619DEA}"/>
              </a:ext>
            </a:extLst>
          </p:cNvPr>
          <p:cNvPicPr>
            <a:picLocks noChangeAspect="1"/>
          </p:cNvPicPr>
          <p:nvPr/>
        </p:nvPicPr>
        <p:blipFill>
          <a:blip r:embed="rId3"/>
          <a:stretch>
            <a:fillRect/>
          </a:stretch>
        </p:blipFill>
        <p:spPr>
          <a:xfrm>
            <a:off x="1516224" y="896842"/>
            <a:ext cx="6111551" cy="4082055"/>
          </a:xfrm>
          <a:prstGeom prst="rect">
            <a:avLst/>
          </a:prstGeom>
        </p:spPr>
      </p:pic>
    </p:spTree>
    <p:extLst>
      <p:ext uri="{BB962C8B-B14F-4D97-AF65-F5344CB8AC3E}">
        <p14:creationId xmlns:p14="http://schemas.microsoft.com/office/powerpoint/2010/main" val="2208334402"/>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solidFill>
                    <a:srgbClr val="FFFFFF"/>
                  </a:solidFil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Observability/Data Immutability. Data Presentation Tech</a:t>
              </a:r>
              <a:endParaRPr lang="en-US" sz="1400" dirty="0">
                <a:solidFill>
                  <a:schemeClr val="bg1"/>
                </a:solidFil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Reclaim Rights to Digital ID</a:t>
              </a:r>
              <a:endParaRPr lang="en-US" sz="1400" dirty="0">
                <a:solidFill>
                  <a:srgbClr val="FFFFFF"/>
                </a:solidFil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Affordable Personal Security (OpenID/Kerberos)</a:t>
              </a:r>
            </a:p>
            <a:p>
              <a:pPr algn="ctr"/>
              <a:r>
                <a:rPr lang="en-US" sz="1400" dirty="0">
                  <a:solidFill>
                    <a:schemeClr val="bg1"/>
                  </a:solidFil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1400" dirty="0">
                  <a:solidFill>
                    <a:srgbClr val="FFFFFF"/>
                  </a:solidFill>
                </a:rPr>
                <a:t>New Narrative for AI/XI</a:t>
              </a:r>
              <a:endParaRPr lang="en-US" sz="1400" dirty="0">
                <a:solidFill>
                  <a:srgbClr val="FFFFFF"/>
                </a:solidFil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algn="ctr"/>
              <a:r>
                <a:rPr lang="en-US" altLang="zh-CN" sz="1400" dirty="0">
                  <a:solidFill>
                    <a:schemeClr val="bg1"/>
                  </a:solidFill>
                </a:rPr>
                <a:t>Free Will at all levels and scales of society</a:t>
              </a:r>
              <a:endParaRPr lang="en-US" sz="1400" dirty="0">
                <a:solidFill>
                  <a:schemeClr val="bg1"/>
                </a:solidFil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44601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782894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FFFF"/>
                </a:solidFill>
                <a:latin typeface="Adobe 繁黑體 Std B"/>
                <a:ea typeface="Adobe 繁黑體 Std B"/>
                <a:cs typeface="Adobe 繁黑體 Std B"/>
              </a:rPr>
              <a:t>Right to use publicly available technologies and other resources in the learning process</a:t>
            </a:r>
            <a:endParaRPr lang="en-US" altLang="zh-CN"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Right to resolve conflicts </a:t>
            </a:r>
            <a:r>
              <a:rPr lang="en-US" altLang="zh-CN" sz="2000" dirty="0">
                <a:solidFill>
                  <a:srgbClr val="FFFFFF"/>
                </a:solidFill>
                <a:latin typeface="Adobe 繁黑體 Std B"/>
                <a:ea typeface="Adobe 繁黑體 Std B"/>
                <a:cs typeface="Adobe 繁黑體 Std B"/>
              </a:rPr>
              <a:t>in a dynamic context in digitized space</a:t>
            </a:r>
          </a:p>
          <a:p>
            <a:pPr marL="0" indent="0">
              <a:buNone/>
            </a:pPr>
            <a:endParaRPr lang="en-US" sz="2000" dirty="0">
              <a:solidFill>
                <a:srgbClr val="FFFFFF"/>
              </a:solidFill>
              <a:latin typeface="Adobe 繁黑體 Std B"/>
              <a:ea typeface="Adobe 繁黑體 Std B"/>
              <a:cs typeface="Adobe 繁黑體 Std B"/>
            </a:endParaRPr>
          </a:p>
          <a:p>
            <a:r>
              <a:rPr lang="en-US" sz="2000" dirty="0">
                <a:solidFill>
                  <a:srgbClr val="FFFFFF"/>
                </a:solidFill>
                <a:latin typeface="Adobe 繁黑體 Std B"/>
                <a:ea typeface="Adobe 繁黑體 Std B"/>
                <a:cs typeface="Adobe 繁黑體 Std B"/>
              </a:rPr>
              <a:t>Freedom to make decisions related to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personal digital assets</a:t>
            </a:r>
          </a:p>
          <a:p>
            <a:r>
              <a:rPr lang="en-US" sz="2000" dirty="0">
                <a:solidFill>
                  <a:srgbClr val="FFFFFF"/>
                </a:solidFill>
                <a:latin typeface="Adobe 繁黑體 Std B"/>
                <a:ea typeface="Adobe 繁黑體 Std B"/>
                <a:cs typeface="Adobe 繁黑體 Std B"/>
              </a:rPr>
              <a:t>Freedom to express one</a:t>
            </a:r>
            <a:r>
              <a:rPr lang="en-US" sz="2000" dirty="0">
                <a:solidFill>
                  <a:srgbClr val="FFFFFF"/>
                </a:solidFill>
                <a:ea typeface="Adobe 繁黑體 Std B"/>
                <a:cs typeface="Adobe 繁黑體 Std B"/>
              </a:rPr>
              <a:t>’</a:t>
            </a:r>
            <a:r>
              <a:rPr lang="en-US" sz="2000" dirty="0">
                <a:solidFill>
                  <a:srgbClr val="FFFFFF"/>
                </a:solidFill>
                <a:latin typeface="Adobe 繁黑體 Std B"/>
                <a:ea typeface="Adobe 繁黑體 Std B"/>
                <a:cs typeface="Adobe 繁黑體 Std B"/>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r>
              <a:rPr lang="en-US" dirty="0">
                <a:solidFill>
                  <a:srgbClr val="FFFFFF"/>
                </a:solidFil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r>
              <a:rPr lang="en-US" sz="1000" dirty="0">
                <a:solidFill>
                  <a:srgbClr val="FFFFFF"/>
                </a:solidFil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Free Software</a:t>
            </a:r>
          </a:p>
        </p:txBody>
      </p:sp>
    </p:spTree>
    <p:extLst>
      <p:ext uri="{BB962C8B-B14F-4D97-AF65-F5344CB8AC3E}">
        <p14:creationId xmlns:p14="http://schemas.microsoft.com/office/powerpoint/2010/main" val="1673789938"/>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49059" y="1684528"/>
            <a:ext cx="5097383" cy="2637713"/>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4838007" y="179554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6" name="TextBox 5">
            <a:extLst>
              <a:ext uri="{FF2B5EF4-FFF2-40B4-BE49-F238E27FC236}">
                <a16:creationId xmlns:a16="http://schemas.microsoft.com/office/drawing/2014/main" id="{056695AA-F26E-744B-A091-B23C0381976A}"/>
              </a:ext>
            </a:extLst>
          </p:cNvPr>
          <p:cNvSpPr txBox="1"/>
          <p:nvPr/>
        </p:nvSpPr>
        <p:spPr>
          <a:xfrm>
            <a:off x="7179151" y="1795547"/>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46254" y="1832950"/>
            <a:ext cx="3637188" cy="2144469"/>
            <a:chOff x="146254" y="1832950"/>
            <a:chExt cx="3637188" cy="2144469"/>
          </a:xfrm>
        </p:grpSpPr>
        <p:pic>
          <p:nvPicPr>
            <p:cNvPr id="4" name="Picture 3">
              <a:hlinkClick r:id="rId4"/>
              <a:extLst>
                <a:ext uri="{FF2B5EF4-FFF2-40B4-BE49-F238E27FC236}">
                  <a16:creationId xmlns:a16="http://schemas.microsoft.com/office/drawing/2014/main" id="{8D739B94-1F25-BE4C-B638-18718641D15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254" y="1832950"/>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979001" y="2010991"/>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879615" y="3376695"/>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Tree>
    <p:extLst>
      <p:ext uri="{BB962C8B-B14F-4D97-AF65-F5344CB8AC3E}">
        <p14:creationId xmlns:p14="http://schemas.microsoft.com/office/powerpoint/2010/main" val="4268858661"/>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CXI"/>
          <p:cNvSpPr txBox="1">
            <a:spLocks noGrp="1"/>
          </p:cNvSpPr>
          <p:nvPr>
            <p:ph type="title"/>
          </p:nvPr>
        </p:nvSpPr>
        <p:spPr>
          <a:prstGeom prst="rect">
            <a:avLst/>
          </a:prstGeom>
        </p:spPr>
        <p:txBody>
          <a:bodyPr/>
          <a:lstStyle/>
          <a:p>
            <a:r>
              <a:rPr dirty="0"/>
              <a:t>CXI</a:t>
            </a:r>
            <a:r>
              <a:rPr lang="en-US" dirty="0"/>
              <a:t>: Council on Extended Intelligence</a:t>
            </a:r>
            <a:endParaRPr dirty="0"/>
          </a:p>
        </p:txBody>
      </p:sp>
      <p:pic>
        <p:nvPicPr>
          <p:cNvPr id="3" name="Picture 2">
            <a:extLst>
              <a:ext uri="{FF2B5EF4-FFF2-40B4-BE49-F238E27FC236}">
                <a16:creationId xmlns:a16="http://schemas.microsoft.com/office/drawing/2014/main" id="{EB5FE94D-7235-2645-AA1D-D327219161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5552" y="928305"/>
            <a:ext cx="5892895" cy="3286890"/>
          </a:xfrm>
          <a:prstGeom prst="rect">
            <a:avLst/>
          </a:prstGeom>
        </p:spPr>
      </p:pic>
    </p:spTree>
    <p:extLst>
      <p:ext uri="{BB962C8B-B14F-4D97-AF65-F5344CB8AC3E}">
        <p14:creationId xmlns:p14="http://schemas.microsoft.com/office/powerpoint/2010/main" val="1317612918"/>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E-citizenship"/>
          <p:cNvSpPr txBox="1">
            <a:spLocks noGrp="1"/>
          </p:cNvSpPr>
          <p:nvPr>
            <p:ph type="title"/>
          </p:nvPr>
        </p:nvSpPr>
        <p:spPr>
          <a:prstGeom prst="rect">
            <a:avLst/>
          </a:prstGeom>
        </p:spPr>
        <p:txBody>
          <a:bodyPr/>
          <a:lstStyle/>
          <a:p>
            <a:r>
              <a:rPr dirty="0"/>
              <a:t>E-</a:t>
            </a:r>
            <a:r>
              <a:rPr lang="en-US" dirty="0"/>
              <a:t>C</a:t>
            </a:r>
            <a:r>
              <a:rPr dirty="0"/>
              <a:t>itizenship</a:t>
            </a:r>
          </a:p>
        </p:txBody>
      </p:sp>
      <p:pic>
        <p:nvPicPr>
          <p:cNvPr id="4" name="Picture 3">
            <a:hlinkClick r:id="rId2"/>
            <a:extLst>
              <a:ext uri="{FF2B5EF4-FFF2-40B4-BE49-F238E27FC236}">
                <a16:creationId xmlns:a16="http://schemas.microsoft.com/office/drawing/2014/main" id="{CADCA63E-9BA2-3D49-8D2F-549D6950D744}"/>
              </a:ext>
            </a:extLst>
          </p:cNvPr>
          <p:cNvPicPr>
            <a:picLocks noChangeAspect="1"/>
          </p:cNvPicPr>
          <p:nvPr/>
        </p:nvPicPr>
        <p:blipFill>
          <a:blip r:embed="rId3"/>
          <a:stretch>
            <a:fillRect/>
          </a:stretch>
        </p:blipFill>
        <p:spPr>
          <a:xfrm>
            <a:off x="0" y="1094957"/>
            <a:ext cx="9144000" cy="3166946"/>
          </a:xfrm>
          <a:prstGeom prst="rect">
            <a:avLst/>
          </a:prstGeom>
        </p:spPr>
      </p:pic>
    </p:spTree>
    <p:extLst>
      <p:ext uri="{BB962C8B-B14F-4D97-AF65-F5344CB8AC3E}">
        <p14:creationId xmlns:p14="http://schemas.microsoft.com/office/powerpoint/2010/main" val="3362907713"/>
      </p:ext>
    </p:extLst>
  </p:cSld>
  <p:clrMapOvr>
    <a:masterClrMapping/>
  </p:clrMapOvr>
  <p:transition spd="med"/>
</p:sld>
</file>

<file path=ppt/theme/theme1.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ch Newsletter by Slidesgo">
  <a:themeElements>
    <a:clrScheme name="Tech Newsletter by Slidesgo">
      <a:dk1>
        <a:srgbClr val="000000"/>
      </a:dk1>
      <a:lt1>
        <a:srgbClr val="FFFFFF"/>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6225</TotalTime>
  <Words>3674</Words>
  <Application>Microsoft Macintosh PowerPoint</Application>
  <PresentationFormat>On-screen Show (16:9)</PresentationFormat>
  <Paragraphs>592</Paragraphs>
  <Slides>134</Slides>
  <Notes>25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134</vt:i4>
      </vt:variant>
    </vt:vector>
  </HeadingPairs>
  <TitlesOfParts>
    <vt:vector size="147" baseType="lpstr">
      <vt:lpstr>Adobe 繁黑體 Std B</vt:lpstr>
      <vt:lpstr>Exo 2</vt:lpstr>
      <vt:lpstr>Roboto Condensed Light</vt:lpstr>
      <vt:lpstr>华文细黑</vt:lpstr>
      <vt:lpstr>STXingkai</vt:lpstr>
      <vt:lpstr>Arial</vt:lpstr>
      <vt:lpstr>Calibri</vt:lpstr>
      <vt:lpstr>Century Gothic</vt:lpstr>
      <vt:lpstr>Helvetica</vt:lpstr>
      <vt:lpstr>Rockwell</vt:lpstr>
      <vt:lpstr>Tech Newsletter by Slidesgo</vt:lpstr>
      <vt:lpstr>Simple Light</vt:lpstr>
      <vt:lpstr>1_Simple Light</vt:lpstr>
      <vt:lpstr>超越学科界限的认知基础 Transdisciplinary Cognitive Foundation</vt:lpstr>
      <vt:lpstr>PowerPoint Presentation</vt:lpstr>
      <vt:lpstr>Glossary</vt:lpstr>
      <vt:lpstr>Outline</vt:lpstr>
      <vt:lpstr>How did urban planners design Soviet cities?</vt:lpstr>
      <vt:lpstr>History of Smart City?</vt:lpstr>
      <vt:lpstr>What make up a city?</vt:lpstr>
      <vt:lpstr>What make Cities Smart?</vt:lpstr>
      <vt:lpstr>The Collective Consciousness  makes a City Smart</vt:lpstr>
      <vt:lpstr>The Johari Window: how to classify knowledge</vt:lpstr>
      <vt:lpstr>Some Features of Smart Cities</vt:lpstr>
      <vt:lpstr>Sensible City Lab at MIT</vt:lpstr>
      <vt:lpstr>Become cognizant is all about interpreting Data</vt:lpstr>
      <vt:lpstr>Prof. Elkhonon Goldberg and the Happy City Project</vt:lpstr>
      <vt:lpstr>What does Happiness Mean on a Collective Scale?</vt:lpstr>
      <vt:lpstr>Study Happiness/Consciousness on City Level</vt:lpstr>
      <vt:lpstr>Psychohistory and Cyber-Physical Unity</vt:lpstr>
      <vt:lpstr> Smartness of The Living Cities</vt:lpstr>
      <vt:lpstr>Why would you care about a City’s Consciousness?</vt:lpstr>
      <vt:lpstr>Best Online Services: Dubai on the Web</vt:lpstr>
      <vt:lpstr>Singapore on the Web</vt:lpstr>
      <vt:lpstr>Hangzhou on the Web</vt:lpstr>
      <vt:lpstr>Best Online Services: Chicago on the Web</vt:lpstr>
      <vt:lpstr>Observability at Scale?</vt:lpstr>
      <vt:lpstr>GAEN: Existing Operational Practice</vt:lpstr>
      <vt:lpstr>From Chips to Cities</vt:lpstr>
      <vt:lpstr>Soft Power</vt:lpstr>
      <vt:lpstr>Hard Power</vt:lpstr>
      <vt:lpstr>International Contention on 5G</vt:lpstr>
      <vt:lpstr>Get access to Public Data Now!</vt:lpstr>
      <vt:lpstr>Personalities that Represent Cities of the Future</vt:lpstr>
      <vt:lpstr>Richard Florida’s 3T Model</vt:lpstr>
      <vt:lpstr>PowerPoint Presentation</vt:lpstr>
      <vt:lpstr>Situational Awareness at many levels</vt:lpstr>
      <vt:lpstr>Spacetime properties of Consciousness</vt:lpstr>
      <vt:lpstr>Code is Law</vt:lpstr>
      <vt:lpstr>Spacetime Representations for a Crowd</vt:lpstr>
      <vt:lpstr>All events are Emerging Events</vt:lpstr>
      <vt:lpstr>DevOps Goals for Governance</vt:lpstr>
      <vt:lpstr>Cyber-Physical Space Integration</vt:lpstr>
      <vt:lpstr>Three Scales of Time</vt:lpstr>
      <vt:lpstr>Leading Thinkers of Futuristic Cities</vt:lpstr>
      <vt:lpstr>The man that is running the show…</vt:lpstr>
      <vt:lpstr>Steven Yegge's Google Platform Rant</vt:lpstr>
      <vt:lpstr>Jeff Bezos and NPPP</vt:lpstr>
      <vt:lpstr>Bezos’s NPPP eventually created DevOps</vt:lpstr>
      <vt:lpstr>The Universal Structure in 𝜆-Calculus Form</vt:lpstr>
      <vt:lpstr>Amazon Lambda offers Function as a Service (FaaS)</vt:lpstr>
      <vt:lpstr>Serverless, Mobile, and Internet of Things (IoT)</vt:lpstr>
      <vt:lpstr>Serverless Computing in Abstractions</vt:lpstr>
      <vt:lpstr>Time Stamped Data  Preserve Event Ordering Information</vt:lpstr>
      <vt:lpstr>What is CICD and DevOps? Continuous Integration, Continuous Delivery/Deployment</vt:lpstr>
      <vt:lpstr>Technology Integration Process</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Automation approximates and enables Process Continuity</vt:lpstr>
      <vt:lpstr>What is DevOps? Development and Operations</vt:lpstr>
      <vt:lpstr>Instrumentation of DevOps</vt:lpstr>
      <vt:lpstr>City of the Future  Corporate Representatives</vt:lpstr>
      <vt:lpstr>Large Scale Policy Simulator</vt:lpstr>
      <vt:lpstr>PowerPoint Presentation</vt:lpstr>
      <vt:lpstr>Domain Names are Valuable Properties</vt:lpstr>
      <vt:lpstr>What3Words</vt:lpstr>
      <vt:lpstr>Displaying Large Spatial Data Set on as Many Devices as Possible</vt:lpstr>
      <vt:lpstr>”Real” Time-based Event Sequence Authentication</vt:lpstr>
      <vt:lpstr>Clockspeed of infrastructure implementation</vt:lpstr>
      <vt:lpstr>Power of a Dominant Design/Protocol</vt:lpstr>
      <vt:lpstr>The Importance of eliminating Changes: Functional Symmetry over Time </vt:lpstr>
      <vt:lpstr>Blockchain, Distributed Ledger Technologies:  Time is Money</vt:lpstr>
      <vt:lpstr>Trust-worthiness in Governance? Balancing interests of 3 open-border communities</vt:lpstr>
      <vt:lpstr>Smart Contract with Observable Historical Data</vt:lpstr>
      <vt:lpstr>Legal Algorithms:  Code is Law</vt:lpstr>
      <vt:lpstr>What is DevSecOps?</vt:lpstr>
      <vt:lpstr>Updating Name Space to across time scales</vt:lpstr>
      <vt:lpstr>GitOps: Git as the Single Source of Truth</vt:lpstr>
      <vt:lpstr>Ricardian Contract Socially Binding Digital Twin</vt:lpstr>
      <vt:lpstr>A Smarter Smart Contract</vt:lpstr>
      <vt:lpstr>Executable Contract for Kubernetes</vt:lpstr>
      <vt:lpstr>Logic Model and Config File</vt:lpstr>
      <vt:lpstr>Applying Functional Programming to solve City-scale Problems</vt:lpstr>
      <vt:lpstr>Applying Functional Programming to solve Planetary-scale Problems</vt:lpstr>
      <vt:lpstr>Abstracting all computing resources to Industrial Scale</vt:lpstr>
      <vt:lpstr>IaaS: Infrastructure as a Service</vt:lpstr>
      <vt:lpstr>Istio: a popular industry standard  An Internet-Scaled Data Infrastructure</vt:lpstr>
      <vt:lpstr>Istio: a popular industry standard  An Internet-Scaled Data Infrastructure</vt:lpstr>
      <vt:lpstr>Smartness in the Cloud</vt:lpstr>
      <vt:lpstr>The Path to Cloud Native</vt:lpstr>
      <vt:lpstr>LiveDesign</vt:lpstr>
      <vt:lpstr>The Question of Equity</vt:lpstr>
      <vt:lpstr>The Rise of Open Source Movement： A Global Infrastructure relying on Unpaid Labor</vt:lpstr>
      <vt:lpstr>Participation Model and Data Agencies</vt:lpstr>
      <vt:lpstr>Not Information Asymmetry, but promote the Principle of Information Symmetry</vt:lpstr>
      <vt:lpstr>Open and then Free</vt:lpstr>
      <vt:lpstr>Service Mesh (Istio) and Human Phsiology Checks and Balances</vt:lpstr>
      <vt:lpstr>CXI: Council on Extended Intelligence</vt:lpstr>
      <vt:lpstr>E-Citizenship</vt:lpstr>
      <vt:lpstr>DevOps for Smart Cities</vt:lpstr>
      <vt:lpstr>Using AI and DevOps to create simulated Cities</vt:lpstr>
      <vt:lpstr>Writing Constitutions in Class</vt:lpstr>
      <vt:lpstr>2019 International Summer Program @ Tsinghua Experience sites in Beijing and meet with people</vt:lpstr>
      <vt:lpstr>2019 International Summer Program @ Tsinghua Experience a publishing workflow using DevOps</vt:lpstr>
      <vt:lpstr>2018 International Summer Program @ Tsinghua Experience a publishing workflow using DevOps</vt:lpstr>
      <vt:lpstr>A Learning Framework that utilizes  CICD/DevOps</vt:lpstr>
      <vt:lpstr>Personally Operable Data Agency</vt:lpstr>
      <vt:lpstr>An Open Source Tech in the Making</vt:lpstr>
      <vt:lpstr>Running CICD/DevOps in Classes</vt:lpstr>
      <vt:lpstr>Introduce Balanced Strategy Map (BSM) by Kristy Wong A new kind of Logic Model</vt:lpstr>
      <vt:lpstr>Balanced Strategy Map (BSM) for Smart Cities: A case</vt:lpstr>
      <vt:lpstr>Trigger &amp; Alignment in relation to DevOps</vt:lpstr>
      <vt:lpstr>Smart City Governance:  Checks and Balances</vt:lpstr>
      <vt:lpstr>Governance in Cyber-Physical Spaces</vt:lpstr>
      <vt:lpstr>Richard Florida’s  Who’s your city?</vt:lpstr>
      <vt:lpstr>Representing Collective Consciousness  based on the Principe of Information Symmetry</vt:lpstr>
      <vt:lpstr>How to make Cities Smart?</vt:lpstr>
      <vt:lpstr>The Principle of Information Symmetry</vt:lpstr>
      <vt:lpstr>Conclusion</vt:lpstr>
      <vt:lpstr>A way to define and categorize conscious beings</vt:lpstr>
      <vt:lpstr>Neuralink by Elon Musk</vt:lpstr>
      <vt:lpstr>Smart City: A self-contained collective being</vt:lpstr>
      <vt:lpstr>Protection and integrity of democracy</vt:lpstr>
      <vt:lpstr>Self-Sovereign Governance (SSG)</vt:lpstr>
      <vt:lpstr>The Sensing and Motoring System</vt:lpstr>
      <vt:lpstr>Collective Consciousness over Spacetime</vt:lpstr>
      <vt:lpstr>Awareness at many levels</vt:lpstr>
      <vt:lpstr>Can we measure City Smartness?</vt:lpstr>
      <vt:lpstr>Systematic Awareness of the Ambassador</vt:lpstr>
      <vt:lpstr>Social Connections &amp; Logistic Operations make cities SMART</vt:lpstr>
      <vt:lpstr>The Universal Challenge</vt:lpstr>
      <vt:lpstr>PowerPoint Presentation</vt:lpstr>
      <vt:lpstr>DevSecOps by Trigger-Alignment Workflow</vt:lpstr>
      <vt:lpstr>Strategic Alignment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CITIES  OF THE FUTURE</dc:title>
  <cp:lastModifiedBy>Microsoft Office User</cp:lastModifiedBy>
  <cp:revision>1036</cp:revision>
  <dcterms:modified xsi:type="dcterms:W3CDTF">2020-11-10T07:08:04Z</dcterms:modified>
</cp:coreProperties>
</file>